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261" r:id="rId5"/>
    <p:sldId id="268" r:id="rId6"/>
    <p:sldId id="259" r:id="rId7"/>
    <p:sldId id="279" r:id="rId8"/>
    <p:sldId id="296" r:id="rId9"/>
    <p:sldId id="291" r:id="rId10"/>
    <p:sldId id="292" r:id="rId11"/>
    <p:sldId id="293" r:id="rId12"/>
    <p:sldId id="294" r:id="rId13"/>
    <p:sldId id="270" r:id="rId14"/>
  </p:sldIdLst>
  <p:sldSz cx="12192000" cy="6858000"/>
  <p:notesSz cx="6858000" cy="9144000"/>
  <p:custDataLst>
    <p:tags r:id="rId1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7D58"/>
    <a:srgbClr val="041F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gs" Target="tags/tag180.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3" Type="http://schemas.openxmlformats.org/officeDocument/2006/relationships/tags" Target="../tags/tag101.xml"/><Relationship Id="rId12" Type="http://schemas.openxmlformats.org/officeDocument/2006/relationships/tags" Target="../tags/tag100.xml"/><Relationship Id="rId11" Type="http://schemas.openxmlformats.org/officeDocument/2006/relationships/tags" Target="../tags/tag99.xml"/><Relationship Id="rId10" Type="http://schemas.openxmlformats.org/officeDocument/2006/relationships/tags" Target="../tags/tag98.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2" Type="http://schemas.openxmlformats.org/officeDocument/2006/relationships/tags" Target="../tags/tag25.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4" Type="http://schemas.openxmlformats.org/officeDocument/2006/relationships/tags" Target="../tags/tag52.xml"/><Relationship Id="rId13" Type="http://schemas.openxmlformats.org/officeDocument/2006/relationships/tags" Target="../tags/tag51.xml"/><Relationship Id="rId12" Type="http://schemas.openxmlformats.org/officeDocument/2006/relationships/tags" Target="../tags/tag50.xml"/><Relationship Id="rId11" Type="http://schemas.openxmlformats.org/officeDocument/2006/relationships/tags" Target="../tags/tag49.xml"/><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7.xml"/><Relationship Id="rId8" Type="http://schemas.openxmlformats.org/officeDocument/2006/relationships/tags" Target="../tags/tag66.xml"/><Relationship Id="rId7" Type="http://schemas.openxmlformats.org/officeDocument/2006/relationships/tags" Target="../tags/tag65.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1" Type="http://schemas.openxmlformats.org/officeDocument/2006/relationships/tags" Target="../tags/tag69.xml"/><Relationship Id="rId10" Type="http://schemas.openxmlformats.org/officeDocument/2006/relationships/tags" Target="../tags/tag6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1" Type="http://schemas.openxmlformats.org/officeDocument/2006/relationships/tags" Target="../tags/tag89.xml"/><Relationship Id="rId10" Type="http://schemas.openxmlformats.org/officeDocument/2006/relationships/tags" Target="../tags/tag88.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任意多边形 11"/>
          <p:cNvSpPr/>
          <p:nvPr userDrawn="1">
            <p:custDataLst>
              <p:tags r:id="rId2"/>
            </p:custDataLst>
          </p:nvPr>
        </p:nvSpPr>
        <p:spPr>
          <a:xfrm rot="7440000" flipH="1">
            <a:off x="8440420" y="-2009775"/>
            <a:ext cx="3221990" cy="474408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231" h="6230">
                <a:moveTo>
                  <a:pt x="2694" y="0"/>
                </a:moveTo>
                <a:lnTo>
                  <a:pt x="4231" y="1036"/>
                </a:lnTo>
                <a:lnTo>
                  <a:pt x="4131" y="1185"/>
                </a:lnTo>
                <a:lnTo>
                  <a:pt x="4111" y="1185"/>
                </a:lnTo>
                <a:cubicBezTo>
                  <a:pt x="2636" y="1203"/>
                  <a:pt x="1446" y="2405"/>
                  <a:pt x="1446" y="3884"/>
                </a:cubicBezTo>
                <a:cubicBezTo>
                  <a:pt x="1446" y="4234"/>
                  <a:pt x="1512" y="4568"/>
                  <a:pt x="1633" y="4874"/>
                </a:cubicBezTo>
                <a:lnTo>
                  <a:pt x="1636" y="4882"/>
                </a:lnTo>
                <a:lnTo>
                  <a:pt x="727" y="6230"/>
                </a:lnTo>
                <a:lnTo>
                  <a:pt x="708" y="6202"/>
                </a:lnTo>
                <a:cubicBezTo>
                  <a:pt x="261" y="5540"/>
                  <a:pt x="0" y="4743"/>
                  <a:pt x="0" y="3884"/>
                </a:cubicBezTo>
                <a:cubicBezTo>
                  <a:pt x="0" y="2113"/>
                  <a:pt x="1110" y="602"/>
                  <a:pt x="2673" y="8"/>
                </a:cubicBezTo>
                <a:lnTo>
                  <a:pt x="2694" y="0"/>
                </a:lnTo>
                <a:close/>
              </a:path>
            </a:pathLst>
          </a:custGeom>
          <a:pattFill prst="wdDnDi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9" name="任意多边形 21"/>
          <p:cNvSpPr/>
          <p:nvPr userDrawn="1">
            <p:custDataLst>
              <p:tags r:id="rId3"/>
            </p:custDataLst>
          </p:nvPr>
        </p:nvSpPr>
        <p:spPr>
          <a:xfrm rot="7440000" flipH="1">
            <a:off x="10419715" y="-662305"/>
            <a:ext cx="1408430" cy="322199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914" h="4379">
                <a:moveTo>
                  <a:pt x="321" y="0"/>
                </a:moveTo>
                <a:lnTo>
                  <a:pt x="1557" y="833"/>
                </a:lnTo>
                <a:lnTo>
                  <a:pt x="1548" y="864"/>
                </a:lnTo>
                <a:cubicBezTo>
                  <a:pt x="1481" y="1099"/>
                  <a:pt x="1446" y="1347"/>
                  <a:pt x="1446" y="1603"/>
                </a:cubicBezTo>
                <a:cubicBezTo>
                  <a:pt x="1446" y="2162"/>
                  <a:pt x="1616" y="2682"/>
                  <a:pt x="1907" y="3112"/>
                </a:cubicBezTo>
                <a:lnTo>
                  <a:pt x="1914" y="3122"/>
                </a:lnTo>
                <a:lnTo>
                  <a:pt x="1066" y="4379"/>
                </a:lnTo>
                <a:lnTo>
                  <a:pt x="1044" y="4353"/>
                </a:lnTo>
                <a:cubicBezTo>
                  <a:pt x="394" y="3622"/>
                  <a:pt x="0" y="2658"/>
                  <a:pt x="0" y="1603"/>
                </a:cubicBezTo>
                <a:cubicBezTo>
                  <a:pt x="0" y="1048"/>
                  <a:pt x="109" y="519"/>
                  <a:pt x="306" y="36"/>
                </a:cubicBezTo>
                <a:lnTo>
                  <a:pt x="321"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3" name="任意多边形 9"/>
          <p:cNvSpPr/>
          <p:nvPr userDrawn="1">
            <p:custDataLst>
              <p:tags r:id="rId4"/>
            </p:custDataLst>
          </p:nvPr>
        </p:nvSpPr>
        <p:spPr>
          <a:xfrm rot="14160000">
            <a:off x="6916420" y="4490720"/>
            <a:ext cx="3405505" cy="432562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245" h="6662">
                <a:moveTo>
                  <a:pt x="4394" y="0"/>
                </a:moveTo>
                <a:lnTo>
                  <a:pt x="4422" y="36"/>
                </a:lnTo>
                <a:cubicBezTo>
                  <a:pt x="4939" y="728"/>
                  <a:pt x="5245" y="1586"/>
                  <a:pt x="5245" y="2517"/>
                </a:cubicBezTo>
                <a:cubicBezTo>
                  <a:pt x="5245" y="4806"/>
                  <a:pt x="3389" y="6662"/>
                  <a:pt x="1100" y="6662"/>
                </a:cubicBezTo>
                <a:cubicBezTo>
                  <a:pt x="724" y="6662"/>
                  <a:pt x="360" y="6612"/>
                  <a:pt x="14" y="6518"/>
                </a:cubicBezTo>
                <a:lnTo>
                  <a:pt x="0" y="6515"/>
                </a:lnTo>
                <a:lnTo>
                  <a:pt x="882" y="5208"/>
                </a:lnTo>
                <a:lnTo>
                  <a:pt x="892" y="5208"/>
                </a:lnTo>
                <a:cubicBezTo>
                  <a:pt x="960" y="5214"/>
                  <a:pt x="1030" y="5216"/>
                  <a:pt x="1100" y="5216"/>
                </a:cubicBezTo>
                <a:cubicBezTo>
                  <a:pt x="2591" y="5216"/>
                  <a:pt x="3799" y="4008"/>
                  <a:pt x="3799" y="2517"/>
                </a:cubicBezTo>
                <a:cubicBezTo>
                  <a:pt x="3799" y="2097"/>
                  <a:pt x="3704" y="1700"/>
                  <a:pt x="3533" y="1346"/>
                </a:cubicBezTo>
                <a:lnTo>
                  <a:pt x="3513" y="1306"/>
                </a:lnTo>
                <a:lnTo>
                  <a:pt x="4394" y="0"/>
                </a:lnTo>
                <a:close/>
              </a:path>
            </a:pathLst>
          </a:custGeom>
          <a:pattFill prst="zigZ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4" name="任意多边形 3"/>
          <p:cNvSpPr/>
          <p:nvPr userDrawn="1">
            <p:custDataLst>
              <p:tags r:id="rId5"/>
            </p:custDataLst>
          </p:nvPr>
        </p:nvSpPr>
        <p:spPr>
          <a:xfrm rot="19440000">
            <a:off x="7723505" y="3901440"/>
            <a:ext cx="4767580" cy="234759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7574" h="3730">
                <a:moveTo>
                  <a:pt x="3863" y="0"/>
                </a:moveTo>
                <a:cubicBezTo>
                  <a:pt x="5473" y="0"/>
                  <a:pt x="6868" y="918"/>
                  <a:pt x="7555" y="2258"/>
                </a:cubicBezTo>
                <a:lnTo>
                  <a:pt x="7574" y="2295"/>
                </a:lnTo>
                <a:lnTo>
                  <a:pt x="6531" y="3730"/>
                </a:lnTo>
                <a:lnTo>
                  <a:pt x="6526" y="3701"/>
                </a:lnTo>
                <a:cubicBezTo>
                  <a:pt x="6314" y="2421"/>
                  <a:pt x="5203" y="1446"/>
                  <a:pt x="3863" y="1446"/>
                </a:cubicBezTo>
                <a:cubicBezTo>
                  <a:pt x="2593" y="1446"/>
                  <a:pt x="1528" y="2322"/>
                  <a:pt x="1240" y="3503"/>
                </a:cubicBezTo>
                <a:lnTo>
                  <a:pt x="1233" y="3534"/>
                </a:lnTo>
                <a:lnTo>
                  <a:pt x="0" y="2639"/>
                </a:lnTo>
                <a:lnTo>
                  <a:pt x="5" y="2625"/>
                </a:lnTo>
                <a:cubicBezTo>
                  <a:pt x="611" y="1088"/>
                  <a:pt x="2110" y="0"/>
                  <a:pt x="3863" y="0"/>
                </a:cubicBezTo>
                <a:close/>
              </a:path>
            </a:pathLst>
          </a:custGeom>
          <a:pattFill prst="wdDnDiag">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矩形 14"/>
          <p:cNvSpPr/>
          <p:nvPr userDrawn="1">
            <p:custDataLst>
              <p:tags r:id="rId6"/>
            </p:custDataLst>
          </p:nvPr>
        </p:nvSpPr>
        <p:spPr>
          <a:xfrm>
            <a:off x="-14287" y="12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流程图: 或者 15"/>
          <p:cNvSpPr/>
          <p:nvPr userDrawn="1">
            <p:custDataLst>
              <p:tags r:id="rId7"/>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流程图: 或者 16"/>
          <p:cNvSpPr/>
          <p:nvPr userDrawn="1">
            <p:custDataLst>
              <p:tags r:id="rId8"/>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9"/>
            </p:custDataLst>
          </p:nvPr>
        </p:nvSpPr>
        <p:spPr>
          <a:xfrm>
            <a:off x="1328420" y="814705"/>
            <a:ext cx="6363335" cy="2673985"/>
          </a:xfrm>
        </p:spPr>
        <p:txBody>
          <a:bodyPr lIns="101600" tIns="38100" rIns="25400" bIns="38100" anchor="b" anchorCtr="0">
            <a:normAutofit/>
          </a:bodyPr>
          <a:lstStyle>
            <a:lvl1pPr algn="l">
              <a:defRPr sz="8000" spc="600">
                <a:gradFill flip="none" rotWithShape="1">
                  <a:gsLst>
                    <a:gs pos="33000">
                      <a:schemeClr val="accent1"/>
                    </a:gs>
                    <a:gs pos="100000">
                      <a:schemeClr val="accent1">
                        <a:lumMod val="75000"/>
                      </a:schemeClr>
                    </a:gs>
                    <a:gs pos="4000">
                      <a:schemeClr val="accent1">
                        <a:lumMod val="60000"/>
                        <a:lumOff val="40000"/>
                      </a:schemeClr>
                    </a:gs>
                  </a:gsLst>
                  <a:lin ang="2700000" scaled="1"/>
                  <a:tileRect/>
                </a:gradFill>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0"/>
            </p:custDataLst>
          </p:nvPr>
        </p:nvSpPr>
        <p:spPr>
          <a:xfrm>
            <a:off x="1328420" y="3500291"/>
            <a:ext cx="6363335" cy="300819"/>
          </a:xfrm>
        </p:spPr>
        <p:txBody>
          <a:bodyPr lIns="101600" tIns="38100" rIns="76200" bIns="38100">
            <a:normAutofit/>
          </a:bodyPr>
          <a:lstStyle>
            <a:lvl1pPr marL="0" indent="0" algn="dist" eaLnBrk="1" fontAlgn="auto" latinLnBrk="0" hangingPunct="1">
              <a:lnSpc>
                <a:spcPct val="100000"/>
              </a:lnSpc>
              <a:buNone/>
              <a:defRPr sz="1600" u="none" strike="noStrike" kern="1200" cap="none" spc="200" normalizeH="0" baseline="0">
                <a:gradFill>
                  <a:gsLst>
                    <a:gs pos="53000">
                      <a:srgbClr val="1543EF">
                        <a:alpha val="100000"/>
                      </a:srgbClr>
                    </a:gs>
                    <a:gs pos="87000">
                      <a:schemeClr val="accent1">
                        <a:lumMod val="75000"/>
                      </a:schemeClr>
                    </a:gs>
                    <a:gs pos="0">
                      <a:schemeClr val="accent1">
                        <a:lumMod val="60000"/>
                        <a:lumOff val="40000"/>
                      </a:schemeClr>
                    </a:gs>
                  </a:gsLst>
                  <a:lin ang="2700000" scaled="0"/>
                </a:gra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4" name="日期占位符 3"/>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dirty="0"/>
          </a:p>
        </p:txBody>
      </p:sp>
      <p:sp>
        <p:nvSpPr>
          <p:cNvPr id="6" name="灯片编号占位符 5"/>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dirty="0"/>
          </a:p>
        </p:txBody>
      </p:sp>
      <p:sp>
        <p:nvSpPr>
          <p:cNvPr id="19" name="内容占位符 18"/>
          <p:cNvSpPr>
            <a:spLocks noGrp="1"/>
          </p:cNvSpPr>
          <p:nvPr>
            <p:ph sz="quarter" idx="13"/>
            <p:custDataLst>
              <p:tags r:id="rId14"/>
            </p:custDataLst>
          </p:nvPr>
        </p:nvSpPr>
        <p:spPr>
          <a:xfrm>
            <a:off x="1528446" y="5296329"/>
            <a:ext cx="4518660" cy="440972"/>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
        <p:nvSpPr>
          <p:cNvPr id="21" name="内容占位符 20"/>
          <p:cNvSpPr>
            <a:spLocks noGrp="1"/>
          </p:cNvSpPr>
          <p:nvPr>
            <p:ph sz="quarter" idx="14"/>
            <p:custDataLst>
              <p:tags r:id="rId15"/>
            </p:custDataLst>
          </p:nvPr>
        </p:nvSpPr>
        <p:spPr>
          <a:xfrm>
            <a:off x="1529670" y="5745605"/>
            <a:ext cx="4518000" cy="442800"/>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文本占位符 6"/>
          <p:cNvSpPr>
            <a:spLocks noGrp="1"/>
          </p:cNvSpPr>
          <p:nvPr>
            <p:ph type="body" sz="quarter" idx="13"/>
            <p:custDataLst>
              <p:tags r:id="rId4"/>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4"/>
            <p:custDataLst>
              <p:tags r:id="rId5"/>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5"/>
            <p:custDataLst>
              <p:tags r:id="rId6"/>
            </p:custDataLst>
          </p:nvPr>
        </p:nvSpPr>
        <p:spPr/>
        <p:txBody>
          <a:bodyPr/>
          <a:lstStyle/>
          <a:p>
            <a:endParaRPr lang="zh-CN" altLang="en-US" dirty="0"/>
          </a:p>
        </p:txBody>
      </p:sp>
      <p:sp>
        <p:nvSpPr>
          <p:cNvPr id="9" name="灯片编号占位符 8"/>
          <p:cNvSpPr>
            <a:spLocks noGrp="1"/>
          </p:cNvSpPr>
          <p:nvPr>
            <p:ph type="sldNum" sz="quarter" idx="16"/>
            <p:custDataLst>
              <p:tags r:id="rId7"/>
            </p:custDataLst>
          </p:nvPr>
        </p:nvSpPr>
        <p:spPr/>
        <p:txBody>
          <a:bodyPr/>
          <a:lstStyle/>
          <a:p>
            <a:fld id="{49AE70B2-8BF9-45C0-BB95-33D1B9D3A854}" type="slidenum">
              <a:rPr lang="zh-CN" altLang="en-US" smtClean="0"/>
            </a:fld>
            <a:endParaRPr lang="zh-CN" altLang="en-US" dirty="0"/>
          </a:p>
        </p:txBody>
      </p:sp>
      <p:sp>
        <p:nvSpPr>
          <p:cNvPr id="3" name="矩形 2"/>
          <p:cNvSpPr/>
          <p:nvPr userDrawn="1">
            <p:custDataLst>
              <p:tags r:id="rId8"/>
            </p:custDataLst>
          </p:nvPr>
        </p:nvSpPr>
        <p:spPr>
          <a:xfrm>
            <a:off x="-3174"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4" name="流程图: 或者 3"/>
          <p:cNvSpPr/>
          <p:nvPr userDrawn="1">
            <p:custDataLst>
              <p:tags r:id="rId9"/>
            </p:custDataLst>
          </p:nvPr>
        </p:nvSpPr>
        <p:spPr>
          <a:xfrm>
            <a:off x="225426"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流程图: 或者 4"/>
          <p:cNvSpPr/>
          <p:nvPr userDrawn="1">
            <p:custDataLst>
              <p:tags r:id="rId10"/>
            </p:custDataLst>
          </p:nvPr>
        </p:nvSpPr>
        <p:spPr>
          <a:xfrm>
            <a:off x="230506"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矩形 10"/>
          <p:cNvSpPr/>
          <p:nvPr userDrawn="1">
            <p:custDataLst>
              <p:tags r:id="rId11"/>
            </p:custDataLst>
          </p:nvPr>
        </p:nvSpPr>
        <p:spPr>
          <a:xfrm>
            <a:off x="11480165"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12" name="流程图: 或者 11"/>
          <p:cNvSpPr/>
          <p:nvPr userDrawn="1">
            <p:custDataLst>
              <p:tags r:id="rId12"/>
            </p:custDataLst>
          </p:nvPr>
        </p:nvSpPr>
        <p:spPr>
          <a:xfrm>
            <a:off x="11708765"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 name="流程图: 或者 12"/>
          <p:cNvSpPr/>
          <p:nvPr userDrawn="1">
            <p:custDataLst>
              <p:tags r:id="rId13"/>
            </p:custDataLst>
          </p:nvPr>
        </p:nvSpPr>
        <p:spPr>
          <a:xfrm>
            <a:off x="11713845"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bg>
      <p:bgPr>
        <a:gradFill>
          <a:gsLst>
            <a:gs pos="100000">
              <a:schemeClr val="tx2">
                <a:lumMod val="50000"/>
                <a:alpha val="75000"/>
              </a:schemeClr>
            </a:gs>
            <a:gs pos="0">
              <a:schemeClr val="tx2">
                <a:lumMod val="50000"/>
              </a:schemeClr>
            </a:gs>
            <a:gs pos="41000">
              <a:schemeClr val="tx2">
                <a:lumMod val="50000"/>
              </a:schemeClr>
            </a:gs>
          </a:gsLst>
          <a:lin ang="10800000" scaled="0"/>
        </a:gradFill>
        <a:effectLst/>
      </p:bgPr>
    </p:bg>
    <p:spTree>
      <p:nvGrpSpPr>
        <p:cNvPr id="1" name=""/>
        <p:cNvGrpSpPr/>
        <p:nvPr/>
      </p:nvGrpSpPr>
      <p:grpSpPr>
        <a:xfrm>
          <a:off x="0" y="0"/>
          <a:ext cx="0" cy="0"/>
          <a:chOff x="0" y="0"/>
          <a:chExt cx="0" cy="0"/>
        </a:xfrm>
      </p:grpSpPr>
      <p:sp>
        <p:nvSpPr>
          <p:cNvPr id="6" name="椭圆 5"/>
          <p:cNvSpPr/>
          <p:nvPr>
            <p:custDataLst>
              <p:tags r:id="rId2"/>
            </p:custDataLst>
          </p:nvPr>
        </p:nvSpPr>
        <p:spPr>
          <a:xfrm>
            <a:off x="10991613" y="859790"/>
            <a:ext cx="126204" cy="126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同心圆 83"/>
          <p:cNvSpPr/>
          <p:nvPr>
            <p:custDataLst>
              <p:tags r:id="rId3"/>
            </p:custDataLst>
          </p:nvPr>
        </p:nvSpPr>
        <p:spPr>
          <a:xfrm>
            <a:off x="10851515"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4"/>
          <p:cNvSpPr/>
          <p:nvPr>
            <p:custDataLst>
              <p:tags r:id="rId4"/>
            </p:custDataLst>
          </p:nvPr>
        </p:nvSpPr>
        <p:spPr>
          <a:xfrm>
            <a:off x="11131711"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矩形 12"/>
          <p:cNvSpPr/>
          <p:nvPr userDrawn="1">
            <p:custDataLst>
              <p:tags r:id="rId5"/>
            </p:custDataLst>
          </p:nvPr>
        </p:nvSpPr>
        <p:spPr>
          <a:xfrm rot="16200000">
            <a:off x="5765800" y="431165"/>
            <a:ext cx="661035" cy="12192635"/>
          </a:xfrm>
          <a:prstGeom prst="rect">
            <a:avLst/>
          </a:prstGeom>
          <a:pattFill prst="pct5">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或者 13"/>
          <p:cNvSpPr/>
          <p:nvPr userDrawn="1">
            <p:custDataLst>
              <p:tags r:id="rId6"/>
            </p:custDataLst>
          </p:nvPr>
        </p:nvSpPr>
        <p:spPr>
          <a:xfrm>
            <a:off x="26543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7"/>
            </p:custDataLst>
          </p:nvPr>
        </p:nvSpPr>
        <p:spPr>
          <a:xfrm>
            <a:off x="1166495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userDrawn="1">
            <p:ph type="title" hasCustomPrompt="1"/>
            <p:custDataLst>
              <p:tags r:id="rId8"/>
            </p:custDataLst>
          </p:nvPr>
        </p:nvSpPr>
        <p:spPr>
          <a:xfrm>
            <a:off x="5445761" y="1859916"/>
            <a:ext cx="5942330" cy="2364739"/>
          </a:xfrm>
        </p:spPr>
        <p:txBody>
          <a:bodyPr lIns="101600" tIns="38100" rIns="63500" bIns="38100" anchor="b" anchorCtr="0">
            <a:normAutofit/>
          </a:bodyPr>
          <a:lstStyle>
            <a:lvl1pPr algn="r">
              <a:defRPr sz="7200" u="none" strike="noStrike" kern="1200" cap="none" spc="300" normalizeH="0">
                <a:solidFill>
                  <a:schemeClr val="bg1"/>
                </a:solidFill>
                <a:uFillTx/>
                <a:latin typeface="微软雅黑" panose="020B0503020204020204" charset="-122"/>
                <a:ea typeface="微软雅黑" panose="020B0503020204020204" charset="-122"/>
              </a:defRPr>
            </a:lvl1pPr>
          </a:lstStyle>
          <a:p>
            <a:r>
              <a:rPr lang="zh-CN" altLang="en-US" dirty="0"/>
              <a:t>编辑标题</a:t>
            </a:r>
            <a:endParaRPr lang="zh-CN" altLang="en-US" dirty="0"/>
          </a:p>
        </p:txBody>
      </p:sp>
      <p:sp>
        <p:nvSpPr>
          <p:cNvPr id="3" name="文本占位符 2"/>
          <p:cNvSpPr>
            <a:spLocks noGrp="1"/>
          </p:cNvSpPr>
          <p:nvPr userDrawn="1">
            <p:ph type="body" idx="1"/>
            <p:custDataLst>
              <p:tags r:id="rId9"/>
            </p:custDataLst>
          </p:nvPr>
        </p:nvSpPr>
        <p:spPr>
          <a:xfrm>
            <a:off x="5445761" y="4392931"/>
            <a:ext cx="5942330" cy="1033780"/>
          </a:xfrm>
        </p:spPr>
        <p:txBody>
          <a:bodyPr lIns="101600" tIns="38100" rIns="76200" bIns="38100" anchor="t">
            <a:normAutofit/>
          </a:bodyPr>
          <a:lstStyle>
            <a:lvl1pPr marL="0" indent="0" algn="r" eaLnBrk="1" fontAlgn="auto" latinLnBrk="0" hangingPunct="1">
              <a:buNone/>
              <a:defRPr kumimoji="0" lang="zh-CN" altLang="en-US" sz="1600" b="0" i="0" u="none" strike="noStrike" kern="1200" cap="none" spc="150" normalizeH="0" baseline="0" noProof="1">
                <a:solidFill>
                  <a:schemeClr val="bg1"/>
                </a:solidFill>
                <a:uFillTx/>
                <a:latin typeface="微软雅黑" panose="020B0503020204020204" charset="-122"/>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7" name="日期占位符 6"/>
          <p:cNvSpPr>
            <a:spLocks noGrp="1"/>
          </p:cNvSpPr>
          <p:nvPr userDrawn="1">
            <p:ph type="dt" sz="half" idx="10"/>
            <p:custDataLst>
              <p:tags r:id="rId10"/>
            </p:custDataLst>
          </p:nvPr>
        </p:nvSpPr>
        <p:spPr/>
        <p:txBody>
          <a:bodyPr/>
          <a:lstStyle>
            <a:lvl1pPr>
              <a:defRPr>
                <a:solidFill>
                  <a:schemeClr val="tx1">
                    <a:lumMod val="50000"/>
                    <a:lumOff val="50000"/>
                  </a:schemeClr>
                </a:solidFill>
              </a:defRPr>
            </a:lvl1pPr>
          </a:lstStyle>
          <a:p>
            <a:fld id="{760FBDFE-C587-4B4C-A407-44438C67B59E}" type="datetimeFigureOut">
              <a:rPr lang="zh-CN" altLang="en-US" smtClean="0"/>
            </a:fld>
            <a:endParaRPr lang="zh-CN" altLang="en-US"/>
          </a:p>
        </p:txBody>
      </p:sp>
      <p:sp>
        <p:nvSpPr>
          <p:cNvPr id="8" name="页脚占位符 7"/>
          <p:cNvSpPr>
            <a:spLocks noGrp="1"/>
          </p:cNvSpPr>
          <p:nvPr userDrawn="1">
            <p:ph type="ftr" sz="quarter" idx="11"/>
            <p:custDataLst>
              <p:tags r:id="rId11"/>
            </p:custDataLst>
          </p:nvPr>
        </p:nvSpPr>
        <p:spPr/>
        <p:txBody>
          <a:bodyPr/>
          <a:lstStyle>
            <a:lvl1pPr>
              <a:defRPr>
                <a:solidFill>
                  <a:schemeClr val="tx1">
                    <a:lumMod val="50000"/>
                    <a:lumOff val="50000"/>
                  </a:schemeClr>
                </a:solidFill>
              </a:defRPr>
            </a:lvl1pPr>
          </a:lstStyle>
          <a:p>
            <a:endParaRPr lang="zh-CN" altLang="en-US" dirty="0"/>
          </a:p>
        </p:txBody>
      </p:sp>
      <p:sp>
        <p:nvSpPr>
          <p:cNvPr id="9" name="灯片编号占位符 8"/>
          <p:cNvSpPr>
            <a:spLocks noGrp="1"/>
          </p:cNvSpPr>
          <p:nvPr userDrawn="1">
            <p:ph type="sldNum" sz="quarter" idx="12"/>
            <p:custDataLst>
              <p:tags r:id="rId12"/>
            </p:custDataLst>
          </p:nvPr>
        </p:nvSpPr>
        <p:spPr/>
        <p:txBody>
          <a:bodyPr/>
          <a:lstStyle>
            <a:lvl1pPr>
              <a:defRPr>
                <a:solidFill>
                  <a:schemeClr val="tx1">
                    <a:lumMod val="50000"/>
                    <a:lumOff val="50000"/>
                  </a:schemeClr>
                </a:solidFill>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13652" y="-139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流程图: 或者 3"/>
          <p:cNvSpPr/>
          <p:nvPr userDrawn="1">
            <p:custDataLst>
              <p:tags r:id="rId3"/>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custDataLst>
              <p:tags r:id="rId5"/>
            </p:custDataLst>
          </p:nvPr>
        </p:nvGrpSpPr>
        <p:grpSpPr>
          <a:xfrm>
            <a:off x="11109325" y="1072515"/>
            <a:ext cx="406400" cy="126365"/>
            <a:chOff x="11583" y="3035"/>
            <a:chExt cx="1404" cy="436"/>
          </a:xfrm>
        </p:grpSpPr>
        <p:sp>
          <p:nvSpPr>
            <p:cNvPr id="10" name="椭圆 9"/>
            <p:cNvSpPr/>
            <p:nvPr>
              <p:custDataLst>
                <p:tags r:id="rId6"/>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3"/>
            <p:cNvSpPr/>
            <p:nvPr>
              <p:custDataLst>
                <p:tags r:id="rId7"/>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4"/>
            <p:cNvSpPr/>
            <p:nvPr>
              <p:custDataLst>
                <p:tags r:id="rId8"/>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 name="标题 1"/>
          <p:cNvSpPr>
            <a:spLocks noGrp="1"/>
          </p:cNvSpPr>
          <p:nvPr>
            <p:ph type="title"/>
            <p:custDataLst>
              <p:tags r:id="rId9"/>
            </p:custDataLst>
          </p:nvPr>
        </p:nvSpPr>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13" name="矩形 12"/>
          <p:cNvSpPr/>
          <p:nvPr userDrawn="1"/>
        </p:nvSpPr>
        <p:spPr>
          <a:xfrm>
            <a:off x="716280" y="0"/>
            <a:ext cx="11472545" cy="6858000"/>
          </a:xfrm>
          <a:prstGeom prst="rect">
            <a:avLst/>
          </a:prstGeom>
          <a:solidFill>
            <a:schemeClr val="accent2">
              <a:lumMod val="40000"/>
              <a:lumOff val="6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日期占位符 4"/>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3"/>
            </p:custDataLst>
          </p:nvPr>
        </p:nvSpPr>
        <p:spPr/>
        <p:txBody>
          <a:bodyPr/>
          <a:lstStyle/>
          <a:p>
            <a:endParaRPr lang="zh-CN" altLang="en-US" dirty="0"/>
          </a:p>
        </p:txBody>
      </p:sp>
      <p:sp>
        <p:nvSpPr>
          <p:cNvPr id="7" name="灯片编号占位符 6"/>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任意多边形 9"/>
          <p:cNvSpPr/>
          <p:nvPr userDrawn="1">
            <p:custDataLst>
              <p:tags r:id="rId2"/>
            </p:custDataLst>
          </p:nvPr>
        </p:nvSpPr>
        <p:spPr>
          <a:xfrm>
            <a:off x="9102725" y="-40005"/>
            <a:ext cx="3121660" cy="3316605"/>
          </a:xfrm>
          <a:custGeom>
            <a:avLst/>
            <a:gdLst/>
            <a:ahLst/>
            <a:cxnLst>
              <a:cxn ang="3">
                <a:pos x="hc" y="t"/>
              </a:cxn>
              <a:cxn ang="cd2">
                <a:pos x="l" y="vc"/>
              </a:cxn>
              <a:cxn ang="cd4">
                <a:pos x="hc" y="b"/>
              </a:cxn>
              <a:cxn ang="0">
                <a:pos x="r" y="vc"/>
              </a:cxn>
            </a:cxnLst>
            <a:rect l="l" t="t" r="r" b="b"/>
            <a:pathLst>
              <a:path w="5697" h="6053">
                <a:moveTo>
                  <a:pt x="524" y="0"/>
                </a:moveTo>
                <a:lnTo>
                  <a:pt x="2326" y="0"/>
                </a:lnTo>
                <a:lnTo>
                  <a:pt x="2314" y="10"/>
                </a:lnTo>
                <a:cubicBezTo>
                  <a:pt x="1328" y="875"/>
                  <a:pt x="1115" y="2357"/>
                  <a:pt x="1867" y="3472"/>
                </a:cubicBezTo>
                <a:cubicBezTo>
                  <a:pt x="2684" y="4682"/>
                  <a:pt x="4326" y="5002"/>
                  <a:pt x="5537" y="4185"/>
                </a:cubicBezTo>
                <a:cubicBezTo>
                  <a:pt x="5584" y="4154"/>
                  <a:pt x="5630" y="4120"/>
                  <a:pt x="5674" y="4086"/>
                </a:cubicBezTo>
                <a:lnTo>
                  <a:pt x="5696" y="4068"/>
                </a:lnTo>
                <a:lnTo>
                  <a:pt x="5697" y="5708"/>
                </a:lnTo>
                <a:lnTo>
                  <a:pt x="5651" y="5728"/>
                </a:lnTo>
                <a:cubicBezTo>
                  <a:pt x="3895" y="6479"/>
                  <a:pt x="1800" y="5904"/>
                  <a:pt x="694" y="4264"/>
                </a:cubicBezTo>
                <a:cubicBezTo>
                  <a:pt x="-187" y="2959"/>
                  <a:pt x="-206" y="1325"/>
                  <a:pt x="505" y="34"/>
                </a:cubicBezTo>
                <a:lnTo>
                  <a:pt x="524" y="0"/>
                </a:lnTo>
                <a:close/>
              </a:path>
            </a:pathLst>
          </a:custGeom>
          <a:pattFill prst="diagBrick">
            <a:fgClr>
              <a:schemeClr val="accent1"/>
            </a:fgClr>
            <a:bgClr>
              <a:schemeClr val="bg1"/>
            </a:bgClr>
          </a:patt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任意多边形 2"/>
          <p:cNvSpPr/>
          <p:nvPr userDrawn="1">
            <p:custDataLst>
              <p:tags r:id="rId3"/>
            </p:custDataLst>
          </p:nvPr>
        </p:nvSpPr>
        <p:spPr>
          <a:xfrm>
            <a:off x="2306524" y="4756993"/>
            <a:ext cx="4790757" cy="2101007"/>
          </a:xfrm>
          <a:custGeom>
            <a:avLst/>
            <a:gdLst/>
            <a:ahLst/>
            <a:cxnLst>
              <a:cxn ang="3">
                <a:pos x="hc" y="t"/>
              </a:cxn>
              <a:cxn ang="cd2">
                <a:pos x="l" y="vc"/>
              </a:cxn>
              <a:cxn ang="cd4">
                <a:pos x="hc" y="b"/>
              </a:cxn>
              <a:cxn ang="0">
                <a:pos x="r" y="vc"/>
              </a:cxn>
            </a:cxnLst>
            <a:rect l="l" t="t" r="r" b="b"/>
            <a:pathLst>
              <a:path w="7544" h="3309">
                <a:moveTo>
                  <a:pt x="3785" y="0"/>
                </a:moveTo>
                <a:cubicBezTo>
                  <a:pt x="5460" y="4"/>
                  <a:pt x="6993" y="1124"/>
                  <a:pt x="7447" y="2821"/>
                </a:cubicBezTo>
                <a:cubicBezTo>
                  <a:pt x="7490" y="2980"/>
                  <a:pt x="7522" y="3140"/>
                  <a:pt x="7543" y="3299"/>
                </a:cubicBezTo>
                <a:lnTo>
                  <a:pt x="7544" y="3309"/>
                </a:lnTo>
                <a:lnTo>
                  <a:pt x="6200" y="3309"/>
                </a:lnTo>
                <a:lnTo>
                  <a:pt x="6194" y="3280"/>
                </a:lnTo>
                <a:cubicBezTo>
                  <a:pt x="6185" y="3241"/>
                  <a:pt x="6176" y="3203"/>
                  <a:pt x="6166" y="3164"/>
                </a:cubicBezTo>
                <a:cubicBezTo>
                  <a:pt x="5811" y="1843"/>
                  <a:pt x="4454" y="1058"/>
                  <a:pt x="3132" y="1412"/>
                </a:cubicBezTo>
                <a:cubicBezTo>
                  <a:pt x="2210" y="1659"/>
                  <a:pt x="1550" y="2394"/>
                  <a:pt x="1354" y="3264"/>
                </a:cubicBezTo>
                <a:lnTo>
                  <a:pt x="1345" y="3309"/>
                </a:lnTo>
                <a:lnTo>
                  <a:pt x="0" y="3309"/>
                </a:lnTo>
                <a:lnTo>
                  <a:pt x="2" y="3294"/>
                </a:lnTo>
                <a:cubicBezTo>
                  <a:pt x="202" y="1821"/>
                  <a:pt x="1262" y="540"/>
                  <a:pt x="2789" y="131"/>
                </a:cubicBezTo>
                <a:cubicBezTo>
                  <a:pt x="3122" y="41"/>
                  <a:pt x="3456" y="-1"/>
                  <a:pt x="3785" y="0"/>
                </a:cubicBezTo>
                <a:close/>
              </a:path>
            </a:pathLst>
          </a:custGeom>
          <a:pattFill prst="zigZag">
            <a:fgClr>
              <a:schemeClr val="accent1"/>
            </a:fgClr>
            <a:bgClr>
              <a:schemeClr val="bg1"/>
            </a:bgClr>
          </a:pattFill>
          <a:ln cap="rnd">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0" name="组合 9"/>
          <p:cNvGrpSpPr/>
          <p:nvPr userDrawn="1">
            <p:custDataLst>
              <p:tags r:id="rId4"/>
            </p:custDataLst>
          </p:nvPr>
        </p:nvGrpSpPr>
        <p:grpSpPr>
          <a:xfrm>
            <a:off x="11132820" y="6174740"/>
            <a:ext cx="406400" cy="126365"/>
            <a:chOff x="11583" y="3035"/>
            <a:chExt cx="1404" cy="436"/>
          </a:xfrm>
        </p:grpSpPr>
        <p:sp>
          <p:nvSpPr>
            <p:cNvPr id="11" name="椭圆 10"/>
            <p:cNvSpPr/>
            <p:nvPr>
              <p:custDataLst>
                <p:tags r:id="rId5"/>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3"/>
            <p:cNvSpPr/>
            <p:nvPr>
              <p:custDataLst>
                <p:tags r:id="rId6"/>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同心圆 84"/>
            <p:cNvSpPr/>
            <p:nvPr>
              <p:custDataLst>
                <p:tags r:id="rId7"/>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4" name="任意多边形 21"/>
          <p:cNvSpPr/>
          <p:nvPr userDrawn="1">
            <p:custDataLst>
              <p:tags r:id="rId8"/>
            </p:custDataLst>
          </p:nvPr>
        </p:nvSpPr>
        <p:spPr>
          <a:xfrm rot="14160000">
            <a:off x="932950" y="4346672"/>
            <a:ext cx="3532436" cy="4393246"/>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563" h="6918">
                <a:moveTo>
                  <a:pt x="4499" y="0"/>
                </a:moveTo>
                <a:lnTo>
                  <a:pt x="4519" y="23"/>
                </a:lnTo>
                <a:cubicBezTo>
                  <a:pt x="5169" y="754"/>
                  <a:pt x="5563" y="1718"/>
                  <a:pt x="5563" y="2773"/>
                </a:cubicBezTo>
                <a:cubicBezTo>
                  <a:pt x="5563" y="5062"/>
                  <a:pt x="3707" y="6918"/>
                  <a:pt x="1417" y="6918"/>
                </a:cubicBezTo>
                <a:cubicBezTo>
                  <a:pt x="934" y="6918"/>
                  <a:pt x="471" y="6836"/>
                  <a:pt x="40" y="6684"/>
                </a:cubicBezTo>
                <a:lnTo>
                  <a:pt x="0" y="6670"/>
                </a:lnTo>
                <a:lnTo>
                  <a:pt x="848" y="5413"/>
                </a:lnTo>
                <a:lnTo>
                  <a:pt x="873" y="5418"/>
                </a:lnTo>
                <a:cubicBezTo>
                  <a:pt x="1049" y="5454"/>
                  <a:pt x="1231" y="5473"/>
                  <a:pt x="1417" y="5473"/>
                </a:cubicBezTo>
                <a:cubicBezTo>
                  <a:pt x="2908" y="5473"/>
                  <a:pt x="4117" y="4264"/>
                  <a:pt x="4117" y="2773"/>
                </a:cubicBezTo>
                <a:cubicBezTo>
                  <a:pt x="4117" y="2214"/>
                  <a:pt x="3947" y="1694"/>
                  <a:pt x="3656" y="1264"/>
                </a:cubicBezTo>
                <a:lnTo>
                  <a:pt x="3651" y="1257"/>
                </a:lnTo>
                <a:lnTo>
                  <a:pt x="4499"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任意多边形 3"/>
          <p:cNvSpPr/>
          <p:nvPr userDrawn="1">
            <p:custDataLst>
              <p:tags r:id="rId9"/>
            </p:custDataLst>
          </p:nvPr>
        </p:nvSpPr>
        <p:spPr>
          <a:xfrm rot="19440000">
            <a:off x="7392383" y="-1503220"/>
            <a:ext cx="4316887" cy="3609719"/>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6798" h="5685">
                <a:moveTo>
                  <a:pt x="295" y="0"/>
                </a:moveTo>
                <a:lnTo>
                  <a:pt x="1524" y="893"/>
                </a:lnTo>
                <a:lnTo>
                  <a:pt x="1523" y="897"/>
                </a:lnTo>
                <a:cubicBezTo>
                  <a:pt x="1472" y="1103"/>
                  <a:pt x="1446" y="1318"/>
                  <a:pt x="1446" y="1539"/>
                </a:cubicBezTo>
                <a:cubicBezTo>
                  <a:pt x="1446" y="3030"/>
                  <a:pt x="2654" y="4239"/>
                  <a:pt x="4146" y="4239"/>
                </a:cubicBezTo>
                <a:cubicBezTo>
                  <a:pt x="4658" y="4239"/>
                  <a:pt x="5137" y="4096"/>
                  <a:pt x="5545" y="3848"/>
                </a:cubicBezTo>
                <a:lnTo>
                  <a:pt x="5570" y="3833"/>
                </a:lnTo>
                <a:lnTo>
                  <a:pt x="6798" y="4725"/>
                </a:lnTo>
                <a:lnTo>
                  <a:pt x="6782" y="4738"/>
                </a:lnTo>
                <a:cubicBezTo>
                  <a:pt x="6066" y="5329"/>
                  <a:pt x="5147" y="5685"/>
                  <a:pt x="4146" y="5685"/>
                </a:cubicBezTo>
                <a:cubicBezTo>
                  <a:pt x="1856" y="5685"/>
                  <a:pt x="0" y="3829"/>
                  <a:pt x="0" y="1539"/>
                </a:cubicBezTo>
                <a:cubicBezTo>
                  <a:pt x="0" y="1002"/>
                  <a:pt x="102" y="490"/>
                  <a:pt x="288" y="19"/>
                </a:cubicBezTo>
                <a:lnTo>
                  <a:pt x="295" y="0"/>
                </a:lnTo>
                <a:close/>
              </a:path>
            </a:pathLst>
          </a:custGeom>
          <a:pattFill prst="lgGri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title" hasCustomPrompt="1"/>
            <p:custDataLst>
              <p:tags r:id="rId13"/>
            </p:custDataLst>
          </p:nvPr>
        </p:nvSpPr>
        <p:spPr>
          <a:xfrm>
            <a:off x="847090" y="915670"/>
            <a:ext cx="7164705" cy="2270125"/>
          </a:xfrm>
        </p:spPr>
        <p:txBody>
          <a:bodyPr vert="horz" lIns="101600" tIns="38100" rIns="25400" bIns="38100" rtlCol="0" anchor="b" anchorCtr="0">
            <a:noAutofit/>
          </a:bodyPr>
          <a:lstStyle>
            <a:lvl1pPr marL="0" marR="0" algn="l" defTabSz="914400" rtl="0" eaLnBrk="1" fontAlgn="auto" latinLnBrk="0" hangingPunct="1">
              <a:lnSpc>
                <a:spcPct val="100000"/>
              </a:lnSpc>
              <a:buNone/>
              <a:defRPr kumimoji="0" lang="zh-CN" altLang="en-US" sz="7200" b="1" i="0" u="none" strike="noStrike" kern="1200" cap="none" spc="200" normalizeH="0" baseline="0" noProof="1" dirty="0">
                <a:solidFill>
                  <a:schemeClr val="accent1"/>
                </a:solidFill>
                <a:uFillTx/>
                <a:latin typeface="微软雅黑" panose="020B0503020204020204" charset="-122"/>
                <a:ea typeface="微软雅黑" panose="020B0503020204020204" charset="-122"/>
                <a:cs typeface="+mj-cs"/>
                <a:sym typeface="+mn-ea"/>
              </a:defRPr>
            </a:lvl1pPr>
          </a:lstStyle>
          <a:p>
            <a:pPr lvl="0"/>
            <a:r>
              <a:rPr>
                <a:sym typeface="+mn-ea"/>
              </a:rPr>
              <a:t>单击此处编辑标题</a:t>
            </a:r>
            <a:endParaRPr>
              <a:sym typeface="+mn-ea"/>
            </a:endParaRPr>
          </a:p>
        </p:txBody>
      </p:sp>
      <p:sp>
        <p:nvSpPr>
          <p:cNvPr id="17" name="内容占位符 16"/>
          <p:cNvSpPr>
            <a:spLocks noGrp="1"/>
          </p:cNvSpPr>
          <p:nvPr>
            <p:ph sz="quarter" idx="13" hasCustomPrompt="1"/>
            <p:custDataLst>
              <p:tags r:id="rId14"/>
            </p:custDataLst>
          </p:nvPr>
        </p:nvSpPr>
        <p:spPr>
          <a:xfrm>
            <a:off x="853879" y="3278482"/>
            <a:ext cx="3932116" cy="739164"/>
          </a:xfrm>
        </p:spPr>
        <p:txBody>
          <a:bodyPr>
            <a:normAutofit/>
          </a:bodyPr>
          <a:lstStyle>
            <a:lvl1pPr marL="0" indent="0">
              <a:lnSpc>
                <a:spcPct val="100000"/>
              </a:lnSpc>
              <a:spcAft>
                <a:spcPts val="0"/>
              </a:spcAft>
              <a:buNone/>
              <a:defRPr sz="4000" b="1"/>
            </a:lvl1pPr>
            <a:lvl2pPr marL="457200" indent="0">
              <a:buNone/>
              <a:defRPr/>
            </a:lvl2pPr>
          </a:lstStyle>
          <a:p>
            <a:pPr lvl="0"/>
            <a:r>
              <a:rPr lang="zh-CN" altLang="en-US" dirty="0"/>
              <a:t>编辑文本</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3" name="Rectangle 27"/>
          <p:cNvSpPr/>
          <p:nvPr userDrawn="1">
            <p:custDataLst>
              <p:tags r:id="rId2"/>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3"/>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5"/>
            </p:custDataLst>
          </p:nvPr>
        </p:nvSpPr>
        <p:spPr/>
        <p:txBody>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6" name="日期占位符 5"/>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7"/>
            </p:custDataLst>
          </p:nvPr>
        </p:nvSpPr>
        <p:spPr/>
        <p:txBody>
          <a:bodyPr/>
          <a:lstStyle/>
          <a:p>
            <a:endParaRPr lang="zh-CN" altLang="en-US" dirty="0"/>
          </a:p>
        </p:txBody>
      </p:sp>
      <p:sp>
        <p:nvSpPr>
          <p:cNvPr id="8" name="灯片编号占位符 7"/>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3" name="Rectangle 27"/>
          <p:cNvSpPr/>
          <p:nvPr userDrawn="1">
            <p:custDataLst>
              <p:tags r:id="rId3"/>
            </p:custDataLst>
          </p:nvPr>
        </p:nvSpPr>
        <p:spPr>
          <a:xfrm>
            <a:off x="29" y="29"/>
            <a:ext cx="4823432"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4300745"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6"/>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3" name="Rectangle 27"/>
          <p:cNvSpPr/>
          <p:nvPr userDrawn="1">
            <p:custDataLst>
              <p:tags r:id="rId3"/>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7" name="文本占位符 6"/>
          <p:cNvSpPr>
            <a:spLocks noGrp="1"/>
          </p:cNvSpPr>
          <p:nvPr>
            <p:ph type="body" sz="quarter" idx="13"/>
            <p:custDataLst>
              <p:tags r:id="rId7"/>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3" name="Rectangle 27"/>
          <p:cNvSpPr/>
          <p:nvPr userDrawn="1">
            <p:custDataLst>
              <p:tags r:id="rId3"/>
            </p:custDataLst>
          </p:nvPr>
        </p:nvSpPr>
        <p:spPr>
          <a:xfrm>
            <a:off x="28" y="649226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14" name="流程图: 或者 13"/>
          <p:cNvSpPr/>
          <p:nvPr userDrawn="1">
            <p:custDataLst>
              <p:tags r:id="rId4"/>
            </p:custDataLst>
          </p:nvPr>
        </p:nvSpPr>
        <p:spPr>
          <a:xfrm>
            <a:off x="302953"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5"/>
            </p:custDataLst>
          </p:nvPr>
        </p:nvSpPr>
        <p:spPr>
          <a:xfrm>
            <a:off x="11640878"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tags" Target="../tags/tag107.xml"/><Relationship Id="rId15" Type="http://schemas.openxmlformats.org/officeDocument/2006/relationships/tags" Target="../tags/tag106.xml"/><Relationship Id="rId14" Type="http://schemas.openxmlformats.org/officeDocument/2006/relationships/tags" Target="../tags/tag105.xml"/><Relationship Id="rId13" Type="http://schemas.openxmlformats.org/officeDocument/2006/relationships/tags" Target="../tags/tag104.xml"/><Relationship Id="rId12" Type="http://schemas.openxmlformats.org/officeDocument/2006/relationships/tags" Target="../tags/tag103.xml"/><Relationship Id="rId11" Type="http://schemas.openxmlformats.org/officeDocument/2006/relationships/tags" Target="../tags/tag102.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1"/>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2"/>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3"/>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4"/>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lumMod val="50000"/>
                    <a:lumOff val="50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15"/>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1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109.xml"/><Relationship Id="rId1" Type="http://schemas.openxmlformats.org/officeDocument/2006/relationships/tags" Target="../tags/tag108.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76.xml"/><Relationship Id="rId3" Type="http://schemas.openxmlformats.org/officeDocument/2006/relationships/image" Target="../media/image3.png"/><Relationship Id="rId2" Type="http://schemas.openxmlformats.org/officeDocument/2006/relationships/tags" Target="../tags/tag175.xml"/><Relationship Id="rId1" Type="http://schemas.openxmlformats.org/officeDocument/2006/relationships/tags" Target="../tags/tag174.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179.xml"/><Relationship Id="rId2" Type="http://schemas.openxmlformats.org/officeDocument/2006/relationships/tags" Target="../tags/tag178.xml"/><Relationship Id="rId1" Type="http://schemas.openxmlformats.org/officeDocument/2006/relationships/tags" Target="../tags/tag177.xml"/></Relationships>
</file>

<file path=ppt/slides/_rels/slide2.xml.rels><?xml version="1.0" encoding="UTF-8" standalone="yes"?>
<Relationships xmlns="http://schemas.openxmlformats.org/package/2006/relationships"><Relationship Id="rId9" Type="http://schemas.openxmlformats.org/officeDocument/2006/relationships/tags" Target="../tags/tag117.xml"/><Relationship Id="rId8" Type="http://schemas.openxmlformats.org/officeDocument/2006/relationships/tags" Target="../tags/tag116.xml"/><Relationship Id="rId7" Type="http://schemas.openxmlformats.org/officeDocument/2006/relationships/tags" Target="../tags/tag115.xml"/><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image" Target="../media/image1.jpeg"/><Relationship Id="rId16" Type="http://schemas.openxmlformats.org/officeDocument/2006/relationships/notesSlide" Target="../notesSlides/notesSlide2.xml"/><Relationship Id="rId15" Type="http://schemas.openxmlformats.org/officeDocument/2006/relationships/slideLayout" Target="../slideLayouts/slideLayout4.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tags" Target="../tags/tag119.xml"/><Relationship Id="rId10" Type="http://schemas.openxmlformats.org/officeDocument/2006/relationships/tags" Target="../tags/tag118.xml"/><Relationship Id="rId1" Type="http://schemas.openxmlformats.org/officeDocument/2006/relationships/tags" Target="../tags/tag110.xml"/></Relationships>
</file>

<file path=ppt/slides/_rels/slide3.xml.rels><?xml version="1.0" encoding="UTF-8" standalone="yes"?>
<Relationships xmlns="http://schemas.openxmlformats.org/package/2006/relationships"><Relationship Id="rId9" Type="http://schemas.openxmlformats.org/officeDocument/2006/relationships/tags" Target="../tags/tag131.xml"/><Relationship Id="rId8" Type="http://schemas.openxmlformats.org/officeDocument/2006/relationships/tags" Target="../tags/tag130.xml"/><Relationship Id="rId7" Type="http://schemas.openxmlformats.org/officeDocument/2006/relationships/tags" Target="../tags/tag129.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 Id="rId3" Type="http://schemas.openxmlformats.org/officeDocument/2006/relationships/tags" Target="../tags/tag125.xml"/><Relationship Id="rId2" Type="http://schemas.openxmlformats.org/officeDocument/2006/relationships/tags" Target="../tags/tag124.xml"/><Relationship Id="rId14" Type="http://schemas.openxmlformats.org/officeDocument/2006/relationships/slideLayout" Target="../slideLayouts/slideLayout4.xml"/><Relationship Id="rId13" Type="http://schemas.openxmlformats.org/officeDocument/2006/relationships/tags" Target="../tags/tag135.xml"/><Relationship Id="rId12" Type="http://schemas.openxmlformats.org/officeDocument/2006/relationships/tags" Target="../tags/tag134.xml"/><Relationship Id="rId11" Type="http://schemas.openxmlformats.org/officeDocument/2006/relationships/tags" Target="../tags/tag133.xml"/><Relationship Id="rId10" Type="http://schemas.openxmlformats.org/officeDocument/2006/relationships/tags" Target="../tags/tag132.xml"/><Relationship Id="rId1" Type="http://schemas.openxmlformats.org/officeDocument/2006/relationships/tags" Target="../tags/tag123.xml"/></Relationships>
</file>

<file path=ppt/slides/_rels/slide4.xml.rels><?xml version="1.0" encoding="UTF-8" standalone="yes"?>
<Relationships xmlns="http://schemas.openxmlformats.org/package/2006/relationships"><Relationship Id="rId9" Type="http://schemas.openxmlformats.org/officeDocument/2006/relationships/tags" Target="../tags/tag144.xml"/><Relationship Id="rId8" Type="http://schemas.openxmlformats.org/officeDocument/2006/relationships/tags" Target="../tags/tag143.xml"/><Relationship Id="rId7" Type="http://schemas.openxmlformats.org/officeDocument/2006/relationships/tags" Target="../tags/tag142.xml"/><Relationship Id="rId6" Type="http://schemas.openxmlformats.org/officeDocument/2006/relationships/tags" Target="../tags/tag141.xml"/><Relationship Id="rId5" Type="http://schemas.openxmlformats.org/officeDocument/2006/relationships/tags" Target="../tags/tag140.xml"/><Relationship Id="rId4" Type="http://schemas.openxmlformats.org/officeDocument/2006/relationships/tags" Target="../tags/tag139.xml"/><Relationship Id="rId3" Type="http://schemas.openxmlformats.org/officeDocument/2006/relationships/tags" Target="../tags/tag138.xml"/><Relationship Id="rId28" Type="http://schemas.openxmlformats.org/officeDocument/2006/relationships/slideLayout" Target="../slideLayouts/slideLayout3.xml"/><Relationship Id="rId27" Type="http://schemas.openxmlformats.org/officeDocument/2006/relationships/tags" Target="../tags/tag162.xml"/><Relationship Id="rId26" Type="http://schemas.openxmlformats.org/officeDocument/2006/relationships/tags" Target="../tags/tag161.xml"/><Relationship Id="rId25" Type="http://schemas.openxmlformats.org/officeDocument/2006/relationships/tags" Target="../tags/tag160.xml"/><Relationship Id="rId24" Type="http://schemas.openxmlformats.org/officeDocument/2006/relationships/tags" Target="../tags/tag159.xml"/><Relationship Id="rId23" Type="http://schemas.openxmlformats.org/officeDocument/2006/relationships/tags" Target="../tags/tag158.xml"/><Relationship Id="rId22" Type="http://schemas.openxmlformats.org/officeDocument/2006/relationships/tags" Target="../tags/tag157.xml"/><Relationship Id="rId21" Type="http://schemas.openxmlformats.org/officeDocument/2006/relationships/tags" Target="../tags/tag156.xml"/><Relationship Id="rId20" Type="http://schemas.openxmlformats.org/officeDocument/2006/relationships/tags" Target="../tags/tag155.xml"/><Relationship Id="rId2" Type="http://schemas.openxmlformats.org/officeDocument/2006/relationships/tags" Target="../tags/tag137.xml"/><Relationship Id="rId19" Type="http://schemas.openxmlformats.org/officeDocument/2006/relationships/tags" Target="../tags/tag154.xml"/><Relationship Id="rId18" Type="http://schemas.openxmlformats.org/officeDocument/2006/relationships/tags" Target="../tags/tag153.xml"/><Relationship Id="rId17" Type="http://schemas.openxmlformats.org/officeDocument/2006/relationships/tags" Target="../tags/tag152.xml"/><Relationship Id="rId16" Type="http://schemas.openxmlformats.org/officeDocument/2006/relationships/tags" Target="../tags/tag151.xml"/><Relationship Id="rId15" Type="http://schemas.openxmlformats.org/officeDocument/2006/relationships/tags" Target="../tags/tag150.xml"/><Relationship Id="rId14" Type="http://schemas.openxmlformats.org/officeDocument/2006/relationships/tags" Target="../tags/tag149.xml"/><Relationship Id="rId13" Type="http://schemas.openxmlformats.org/officeDocument/2006/relationships/tags" Target="../tags/tag148.xml"/><Relationship Id="rId12" Type="http://schemas.openxmlformats.org/officeDocument/2006/relationships/tags" Target="../tags/tag147.xml"/><Relationship Id="rId11" Type="http://schemas.openxmlformats.org/officeDocument/2006/relationships/tags" Target="../tags/tag146.xml"/><Relationship Id="rId10" Type="http://schemas.openxmlformats.org/officeDocument/2006/relationships/tags" Target="../tags/tag145.xml"/><Relationship Id="rId1" Type="http://schemas.openxmlformats.org/officeDocument/2006/relationships/tags" Target="../tags/tag136.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64.xml"/><Relationship Id="rId1" Type="http://schemas.openxmlformats.org/officeDocument/2006/relationships/tags" Target="../tags/tag16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66.xml"/><Relationship Id="rId1" Type="http://schemas.openxmlformats.org/officeDocument/2006/relationships/tags" Target="../tags/tag165.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68.xml"/><Relationship Id="rId1" Type="http://schemas.openxmlformats.org/officeDocument/2006/relationships/tags" Target="../tags/tag16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70.xml"/><Relationship Id="rId1" Type="http://schemas.openxmlformats.org/officeDocument/2006/relationships/tags" Target="../tags/tag169.xml"/></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73.xml"/><Relationship Id="rId3" Type="http://schemas.openxmlformats.org/officeDocument/2006/relationships/image" Target="../media/image2.png"/><Relationship Id="rId2" Type="http://schemas.openxmlformats.org/officeDocument/2006/relationships/tags" Target="../tags/tag172.xml"/><Relationship Id="rId1" Type="http://schemas.openxmlformats.org/officeDocument/2006/relationships/tags" Target="../tags/tag17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custDataLst>
              <p:tags r:id="rId1"/>
            </p:custDataLst>
          </p:nvPr>
        </p:nvSpPr>
        <p:spPr>
          <a:xfrm>
            <a:off x="622300" y="1088390"/>
            <a:ext cx="9310370" cy="2673985"/>
          </a:xfrm>
        </p:spPr>
        <p:txBody>
          <a:bodyPr>
            <a:normAutofit/>
          </a:bodyPr>
          <a:lstStyle/>
          <a:p>
            <a:r>
              <a:rPr lang="zh-CN" altLang="en-US" dirty="0"/>
              <a:t>夹具设计</a:t>
            </a:r>
            <a:r>
              <a:rPr lang="zh-CN" altLang="en-US" dirty="0"/>
              <a:t>项目教程</a:t>
            </a:r>
            <a:endParaRPr lang="zh-CN" altLang="en-US" dirty="0"/>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79314" y="3062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5. </a:t>
            </a:r>
            <a:r>
              <a:rPr lang="en-US" altLang="zh-CN">
                <a:latin typeface="Arial" panose="020B0604020202020204" pitchFamily="34" charset="0"/>
                <a:ea typeface="微软雅黑" panose="020B0503020204020204" charset="-122"/>
                <a:sym typeface="Arial" panose="020B0604020202020204" pitchFamily="34" charset="0"/>
              </a:rPr>
              <a:t>保证加工精度的条件</a:t>
            </a:r>
            <a:endParaRPr lang="en-US" altLang="zh-CN">
              <a:latin typeface="Arial" panose="020B0604020202020204" pitchFamily="34" charset="0"/>
              <a:ea typeface="微软雅黑" panose="020B0503020204020204" charset="-122"/>
              <a:sym typeface="+mn-ea"/>
            </a:endParaRPr>
          </a:p>
        </p:txBody>
      </p:sp>
      <p:sp>
        <p:nvSpPr>
          <p:cNvPr id="4" name="文本框 3"/>
          <p:cNvSpPr txBox="1"/>
          <p:nvPr/>
        </p:nvSpPr>
        <p:spPr>
          <a:xfrm>
            <a:off x="1060450" y="1631950"/>
            <a:ext cx="10057765" cy="64516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en-US" altLang="zh-CN" sz="2400"/>
              <a:t>   </a:t>
            </a:r>
            <a:endParaRPr lang="en-US" altLang="zh-CN" sz="2400"/>
          </a:p>
        </p:txBody>
      </p:sp>
      <p:sp>
        <p:nvSpPr>
          <p:cNvPr id="2" name="文本框 1"/>
          <p:cNvSpPr txBox="1"/>
          <p:nvPr/>
        </p:nvSpPr>
        <p:spPr>
          <a:xfrm>
            <a:off x="676910" y="978535"/>
            <a:ext cx="10781030" cy="2919095"/>
          </a:xfrm>
          <a:prstGeom prst="rect">
            <a:avLst/>
          </a:prstGeom>
          <a:noFill/>
        </p:spPr>
        <p:txBody>
          <a:bodyPr wrap="square" rtlCol="0" anchor="t">
            <a:noAutofit/>
          </a:bodyPr>
          <a:p>
            <a:pPr indent="457200" fontAlgn="auto">
              <a:lnSpc>
                <a:spcPct val="150000"/>
              </a:lnSpc>
            </a:pPr>
            <a:r>
              <a:rPr lang="zh-CN" altLang="en-US" sz="2400">
                <a:sym typeface="+mn-ea"/>
              </a:rPr>
              <a:t>工件在夹具中加工时，总加工误差∑Δ为上述各项误差之和。由于上述误差均为独立随机变量，应用概率法叠加。因此，保证工件加工精度的条件是:</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即工件的总加工误差∑Δ应不大于工件的加工尺寸公差δK。</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为保证夹具有一定的使用寿命，防止夹具因磨损而过早报废，在分析计算工件加工精度时，需留出一定的精度储备量J</a:t>
            </a:r>
            <a:r>
              <a:rPr lang="zh-CN" altLang="en-US" sz="2400" baseline="-25000">
                <a:sym typeface="+mn-ea"/>
              </a:rPr>
              <a:t>C</a:t>
            </a:r>
            <a:r>
              <a:rPr lang="zh-CN" altLang="en-US" sz="2400">
                <a:sym typeface="+mn-ea"/>
              </a:rPr>
              <a:t>。因此将上式改写为：</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∑Δ≤δ</a:t>
            </a:r>
            <a:r>
              <a:rPr lang="zh-CN" altLang="en-US" sz="2400" baseline="-25000">
                <a:sym typeface="+mn-ea"/>
              </a:rPr>
              <a:t>K</a:t>
            </a:r>
            <a:r>
              <a:rPr lang="zh-CN" altLang="en-US" sz="2400">
                <a:sym typeface="+mn-ea"/>
              </a:rPr>
              <a:t>-J</a:t>
            </a:r>
            <a:r>
              <a:rPr lang="zh-CN" altLang="en-US" sz="2400" baseline="-25000">
                <a:sym typeface="+mn-ea"/>
              </a:rPr>
              <a:t>C</a:t>
            </a:r>
            <a:r>
              <a:rPr lang="zh-CN" altLang="en-US" sz="2400">
                <a:sym typeface="+mn-ea"/>
              </a:rPr>
              <a:t>；或者：J</a:t>
            </a:r>
            <a:r>
              <a:rPr lang="zh-CN" altLang="en-US" sz="2400" baseline="-25000">
                <a:sym typeface="+mn-ea"/>
              </a:rPr>
              <a:t>C</a:t>
            </a:r>
            <a:r>
              <a:rPr lang="zh-CN" altLang="en-US" sz="2400">
                <a:sym typeface="+mn-ea"/>
              </a:rPr>
              <a:t>=δK-∑Δ≥0。</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当J</a:t>
            </a:r>
            <a:r>
              <a:rPr lang="zh-CN" altLang="en-US" sz="2400" baseline="-25000">
                <a:sym typeface="+mn-ea"/>
              </a:rPr>
              <a:t>C</a:t>
            </a:r>
            <a:r>
              <a:rPr lang="zh-CN" altLang="en-US" sz="2400">
                <a:sym typeface="+mn-ea"/>
              </a:rPr>
              <a:t>≥0时，夹具能满足工件的加工要求。J</a:t>
            </a:r>
            <a:r>
              <a:rPr lang="zh-CN" altLang="en-US" sz="2400" baseline="-25000">
                <a:sym typeface="+mn-ea"/>
              </a:rPr>
              <a:t>C</a:t>
            </a:r>
            <a:r>
              <a:rPr lang="zh-CN" altLang="en-US" sz="2400">
                <a:sym typeface="+mn-ea"/>
              </a:rPr>
              <a:t>值的大小还表示夹具使用寿命的长短以及夹具总图上各项公差值δ</a:t>
            </a:r>
            <a:r>
              <a:rPr lang="zh-CN" altLang="en-US" sz="2400" baseline="-25000">
                <a:sym typeface="+mn-ea"/>
              </a:rPr>
              <a:t>K</a:t>
            </a:r>
            <a:r>
              <a:rPr lang="zh-CN" altLang="en-US" sz="2400">
                <a:sym typeface="+mn-ea"/>
              </a:rPr>
              <a:t>确定得是否合理。</a:t>
            </a:r>
            <a:endParaRPr lang="zh-CN" altLang="en-US"/>
          </a:p>
        </p:txBody>
      </p:sp>
      <p:pic>
        <p:nvPicPr>
          <p:cNvPr id="5" name="图片 4"/>
          <p:cNvPicPr>
            <a:picLocks noChangeAspect="1"/>
          </p:cNvPicPr>
          <p:nvPr>
            <p:custDataLst>
              <p:tags r:id="rId2"/>
            </p:custDataLst>
          </p:nvPr>
        </p:nvPicPr>
        <p:blipFill>
          <a:blip r:embed="rId3"/>
          <a:stretch>
            <a:fillRect/>
          </a:stretch>
        </p:blipFill>
        <p:spPr>
          <a:xfrm>
            <a:off x="1463040" y="2377440"/>
            <a:ext cx="7705725" cy="762000"/>
          </a:xfrm>
          <a:prstGeom prst="rect">
            <a:avLst/>
          </a:prstGeom>
        </p:spPr>
      </p:pic>
    </p:spTree>
    <p:custDataLst>
      <p:tags r:id="rId4"/>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1"/>
            </p:custDataLst>
          </p:nvPr>
        </p:nvSpPr>
        <p:spPr/>
        <p:txBody>
          <a:bodyPr/>
          <a:lstStyle/>
          <a:p>
            <a:r>
              <a:rPr lang="en-US" altLang="zh-CN" dirty="0"/>
              <a:t>Thanks </a:t>
            </a:r>
            <a:br>
              <a:rPr lang="en-US" altLang="zh-CN" dirty="0"/>
            </a:br>
            <a:r>
              <a:rPr lang="en-US" altLang="zh-CN" dirty="0"/>
              <a:t>For Watching.</a:t>
            </a:r>
            <a:endParaRPr lang="en-US" altLang="zh-CN" dirty="0"/>
          </a:p>
        </p:txBody>
      </p:sp>
      <p:sp>
        <p:nvSpPr>
          <p:cNvPr id="9" name="内容占位符 8"/>
          <p:cNvSpPr>
            <a:spLocks noGrp="1"/>
          </p:cNvSpPr>
          <p:nvPr>
            <p:ph sz="quarter" idx="13"/>
            <p:custDataLst>
              <p:tags r:id="rId2"/>
            </p:custDataLst>
          </p:nvPr>
        </p:nvSpPr>
        <p:spPr/>
        <p:txBody>
          <a:bodyPr/>
          <a:lstStyle/>
          <a:p>
            <a:r>
              <a:rPr lang="zh-CN" altLang="en-US" dirty="0"/>
              <a:t>谢谢大家！</a:t>
            </a:r>
            <a:endParaRPr lang="zh-CN" altLang="en-US" dirty="0"/>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C:\Users\wps\Desktop\Pictures\8042046.jpg8042046"/>
          <p:cNvPicPr>
            <a:picLocks noChangeAspect="1"/>
          </p:cNvPicPr>
          <p:nvPr>
            <p:custDataLst>
              <p:tags r:id="rId1"/>
            </p:custDataLst>
          </p:nvPr>
        </p:nvPicPr>
        <p:blipFill>
          <a:blip r:embed="rId2">
            <a:grayscl/>
            <a:lum bright="12000" contrast="-18000"/>
          </a:blip>
          <a:srcRect/>
          <a:stretch>
            <a:fillRect/>
          </a:stretch>
        </p:blipFill>
        <p:spPr>
          <a:xfrm>
            <a:off x="0" y="635"/>
            <a:ext cx="4679315" cy="6858000"/>
          </a:xfrm>
          <a:prstGeom prst="rect">
            <a:avLst/>
          </a:prstGeom>
        </p:spPr>
      </p:pic>
      <p:sp>
        <p:nvSpPr>
          <p:cNvPr id="3" name="矩形 2"/>
          <p:cNvSpPr/>
          <p:nvPr>
            <p:custDataLst>
              <p:tags r:id="rId3"/>
            </p:custDataLst>
          </p:nvPr>
        </p:nvSpPr>
        <p:spPr>
          <a:xfrm>
            <a:off x="0" y="1905"/>
            <a:ext cx="4690110" cy="6856095"/>
          </a:xfrm>
          <a:prstGeom prst="rect">
            <a:avLst/>
          </a:prstGeom>
          <a:gradFill>
            <a:gsLst>
              <a:gs pos="95000">
                <a:schemeClr val="accent1">
                  <a:alpha val="67000"/>
                </a:schemeClr>
              </a:gs>
              <a:gs pos="6000">
                <a:schemeClr val="accent1">
                  <a:lumMod val="75000"/>
                </a:schemeClr>
              </a:gs>
            </a:gsLst>
            <a:lin ang="1488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custDataLst>
              <p:tags r:id="rId4"/>
            </p:custDataLst>
          </p:nvPr>
        </p:nvSpPr>
        <p:spPr>
          <a:xfrm rot="16200000">
            <a:off x="-137160" y="3637915"/>
            <a:ext cx="3359785" cy="3246755"/>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7" name="任意多边形 26"/>
          <p:cNvSpPr/>
          <p:nvPr>
            <p:custDataLst>
              <p:tags r:id="rId5"/>
            </p:custDataLst>
          </p:nvPr>
        </p:nvSpPr>
        <p:spPr>
          <a:xfrm rot="5400000">
            <a:off x="1468755" y="34597"/>
            <a:ext cx="3276293" cy="3165803"/>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文本框 1"/>
          <p:cNvSpPr txBox="1"/>
          <p:nvPr>
            <p:custDataLst>
              <p:tags r:id="rId6"/>
            </p:custDataLst>
          </p:nvPr>
        </p:nvSpPr>
        <p:spPr>
          <a:xfrm>
            <a:off x="5431790" y="3581400"/>
            <a:ext cx="5824220" cy="1979295"/>
          </a:xfrm>
          <a:prstGeom prst="rect">
            <a:avLst/>
          </a:prstGeom>
        </p:spPr>
        <p:txBody>
          <a:bodyPr vert="horz" lIns="90000" tIns="46800" rIns="90000" bIns="46800" rtlCol="0" anchor="t" anchorCtr="0">
            <a:normAutofit/>
          </a:bodyPr>
          <a:lstStyle>
            <a:defPPr>
              <a:defRPr lang="zh-CN"/>
            </a:defPPr>
            <a:lvl1pPr fontAlgn="auto">
              <a:lnSpc>
                <a:spcPct val="150000"/>
              </a:lnSpc>
              <a:spcBef>
                <a:spcPct val="0"/>
              </a:spcBef>
              <a:buNone/>
              <a:defRPr sz="1600" b="0" u="none" strike="noStrike" cap="none" spc="0" normalizeH="0" baseline="0">
                <a:uFillTx/>
                <a:latin typeface="+mj-lt"/>
                <a:ea typeface="+mj-ea"/>
                <a:cs typeface="+mj-cs"/>
              </a:defRPr>
            </a:lvl1pPr>
          </a:lstStyle>
          <a:p>
            <a:r>
              <a:rPr lang="zh-CN" altLang="en-US" sz="3600">
                <a:solidFill>
                  <a:schemeClr val="tx2">
                    <a:lumMod val="50000"/>
                  </a:schemeClr>
                </a:solidFill>
                <a:latin typeface="Arial" panose="020B0604020202020204" pitchFamily="34" charset="0"/>
                <a:ea typeface="微软雅黑" panose="020B0503020204020204" charset="-122"/>
              </a:rPr>
              <a:t>项目</a:t>
            </a:r>
            <a:r>
              <a:rPr lang="en-US" altLang="zh-CN" sz="3600">
                <a:solidFill>
                  <a:schemeClr val="tx2">
                    <a:lumMod val="50000"/>
                  </a:schemeClr>
                </a:solidFill>
                <a:latin typeface="Arial" panose="020B0604020202020204" pitchFamily="34" charset="0"/>
                <a:ea typeface="微软雅黑" panose="020B0503020204020204" charset="-122"/>
              </a:rPr>
              <a:t>2 </a:t>
            </a:r>
            <a:r>
              <a:rPr lang="zh-CN" altLang="en-US" sz="3600">
                <a:solidFill>
                  <a:schemeClr val="tx2">
                    <a:lumMod val="50000"/>
                  </a:schemeClr>
                </a:solidFill>
                <a:latin typeface="Arial" panose="020B0604020202020204" pitchFamily="34" charset="0"/>
                <a:ea typeface="微软雅黑" panose="020B0503020204020204" charset="-122"/>
              </a:rPr>
              <a:t>夹具常见机构设计</a:t>
            </a:r>
            <a:endParaRPr lang="zh-CN" altLang="en-US" sz="3600">
              <a:solidFill>
                <a:schemeClr val="tx2">
                  <a:lumMod val="50000"/>
                </a:schemeClr>
              </a:solidFill>
              <a:latin typeface="Arial" panose="020B0604020202020204" pitchFamily="34" charset="0"/>
              <a:ea typeface="微软雅黑" panose="020B0503020204020204" charset="-122"/>
            </a:endParaRPr>
          </a:p>
        </p:txBody>
      </p:sp>
      <p:sp>
        <p:nvSpPr>
          <p:cNvPr id="7" name="文本框 6"/>
          <p:cNvSpPr txBox="1"/>
          <p:nvPr>
            <p:custDataLst>
              <p:tags r:id="rId7"/>
            </p:custDataLst>
          </p:nvPr>
        </p:nvSpPr>
        <p:spPr>
          <a:xfrm>
            <a:off x="5696585" y="1525905"/>
            <a:ext cx="4681855" cy="722630"/>
          </a:xfrm>
          <a:prstGeom prst="rect">
            <a:avLst/>
          </a:prstGeom>
        </p:spPr>
        <p:txBody>
          <a:bodyPr vert="horz" lIns="90170" tIns="46990" rIns="90170" bIns="46990" rtlCol="0" anchor="t" anchorCtr="0"/>
          <a:lstStyle>
            <a:lvl1pPr fontAlgn="auto">
              <a:lnSpc>
                <a:spcPct val="100000"/>
              </a:lnSpc>
              <a:spcBef>
                <a:spcPct val="0"/>
              </a:spcBef>
              <a:buNone/>
              <a:defRPr sz="4000" b="1" u="none" strike="noStrike" cap="none" spc="300" normalizeH="0" baseline="0">
                <a:uFillTx/>
                <a:latin typeface="+mj-lt"/>
                <a:ea typeface="+mj-ea"/>
                <a:cs typeface="+mj-cs"/>
              </a:defRPr>
            </a:lvl1pPr>
          </a:lstStyle>
          <a:p>
            <a:r>
              <a:rPr lang="zh-CN" altLang="en-US" sz="6600">
                <a:solidFill>
                  <a:schemeClr val="accent1">
                    <a:lumMod val="75000"/>
                  </a:schemeClr>
                </a:solidFill>
                <a:latin typeface="Arial" panose="020B0604020202020204" pitchFamily="34" charset="0"/>
                <a:ea typeface="微软雅黑" panose="020B0503020204020204" charset="-122"/>
              </a:rPr>
              <a:t>模块一</a:t>
            </a:r>
            <a:endParaRPr lang="zh-CN" altLang="en-US" sz="6600">
              <a:solidFill>
                <a:schemeClr val="accent1">
                  <a:lumMod val="75000"/>
                </a:schemeClr>
              </a:solidFill>
              <a:latin typeface="Arial" panose="020B0604020202020204" pitchFamily="34" charset="0"/>
              <a:ea typeface="微软雅黑" panose="020B0503020204020204" charset="-122"/>
            </a:endParaRPr>
          </a:p>
        </p:txBody>
      </p:sp>
      <p:sp>
        <p:nvSpPr>
          <p:cNvPr id="4" name="同心圆 20"/>
          <p:cNvSpPr/>
          <p:nvPr>
            <p:custDataLst>
              <p:tags r:id="rId8"/>
            </p:custDataLst>
          </p:nvPr>
        </p:nvSpPr>
        <p:spPr>
          <a:xfrm>
            <a:off x="5431777" y="84708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8" name="同心圆 20"/>
          <p:cNvSpPr/>
          <p:nvPr>
            <p:custDataLst>
              <p:tags r:id="rId9"/>
            </p:custDataLst>
          </p:nvPr>
        </p:nvSpPr>
        <p:spPr>
          <a:xfrm>
            <a:off x="5411457"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9" name="同心圆 20"/>
          <p:cNvSpPr/>
          <p:nvPr>
            <p:custDataLst>
              <p:tags r:id="rId10"/>
            </p:custDataLst>
          </p:nvPr>
        </p:nvSpPr>
        <p:spPr>
          <a:xfrm>
            <a:off x="6030582"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1" name="同心圆 20"/>
          <p:cNvSpPr/>
          <p:nvPr>
            <p:custDataLst>
              <p:tags r:id="rId11"/>
            </p:custDataLst>
          </p:nvPr>
        </p:nvSpPr>
        <p:spPr>
          <a:xfrm>
            <a:off x="6603987"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2" name="同心圆 20"/>
          <p:cNvSpPr/>
          <p:nvPr>
            <p:custDataLst>
              <p:tags r:id="rId12"/>
            </p:custDataLst>
          </p:nvPr>
        </p:nvSpPr>
        <p:spPr>
          <a:xfrm>
            <a:off x="5365737"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3" name="同心圆 20"/>
          <p:cNvSpPr/>
          <p:nvPr>
            <p:custDataLst>
              <p:tags r:id="rId13"/>
            </p:custDataLst>
          </p:nvPr>
        </p:nvSpPr>
        <p:spPr>
          <a:xfrm>
            <a:off x="5984862"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4" name="文本框 13"/>
          <p:cNvSpPr txBox="1"/>
          <p:nvPr/>
        </p:nvSpPr>
        <p:spPr>
          <a:xfrm>
            <a:off x="5464175" y="5718810"/>
            <a:ext cx="6001385" cy="953135"/>
          </a:xfrm>
          <a:prstGeom prst="rect">
            <a:avLst/>
          </a:prstGeom>
          <a:noFill/>
        </p:spPr>
        <p:txBody>
          <a:bodyPr wrap="square" rtlCol="0">
            <a:spAutoFit/>
          </a:bodyPr>
          <a:p>
            <a:r>
              <a:rPr lang="zh-CN" altLang="en-US" sz="2800" b="1">
                <a:solidFill>
                  <a:schemeClr val="tx1"/>
                </a:solidFill>
              </a:rPr>
              <a:t>任务</a:t>
            </a:r>
            <a:r>
              <a:rPr lang="en-US" sz="2800" b="1">
                <a:solidFill>
                  <a:schemeClr val="tx1"/>
                </a:solidFill>
              </a:rPr>
              <a:t>3.2夹具装配总图的标注及加工件精度分析</a:t>
            </a:r>
            <a:endParaRPr lang="en-US" sz="2800" b="1">
              <a:solidFill>
                <a:schemeClr val="tx1"/>
              </a:solidFill>
            </a:endParaRPr>
          </a:p>
        </p:txBody>
      </p:sp>
    </p:spTree>
    <p:custDataLst>
      <p:tags r:id="rId14"/>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906905" y="1120140"/>
            <a:ext cx="3189118" cy="5231765"/>
            <a:chOff x="4788" y="1764"/>
            <a:chExt cx="4073" cy="8239"/>
          </a:xfrm>
        </p:grpSpPr>
        <p:sp>
          <p:nvSpPr>
            <p:cNvPr id="10" name="圆角矩形 9"/>
            <p:cNvSpPr/>
            <p:nvPr>
              <p:custDataLst>
                <p:tags r:id="rId1"/>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custDataLst>
                <p:tags r:id="rId2"/>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106" name="同心圆 3"/>
          <p:cNvSpPr/>
          <p:nvPr>
            <p:custDataLst>
              <p:tags r:id="rId3"/>
            </p:custDataLst>
          </p:nvPr>
        </p:nvSpPr>
        <p:spPr>
          <a:xfrm>
            <a:off x="601961" y="661042"/>
            <a:ext cx="337210" cy="337211"/>
          </a:xfrm>
          <a:custGeom>
            <a:avLst/>
            <a:gdLst>
              <a:gd name="connsiteX0" fmla="*/ 180694 w 337210"/>
              <a:gd name="connsiteY0" fmla="*/ 92284 h 337211"/>
              <a:gd name="connsiteX1" fmla="*/ 123184 w 337210"/>
              <a:gd name="connsiteY1" fmla="*/ 106093 h 337211"/>
              <a:gd name="connsiteX2" fmla="*/ 106091 w 337210"/>
              <a:gd name="connsiteY2" fmla="*/ 214024 h 337211"/>
              <a:gd name="connsiteX3" fmla="*/ 214027 w 337210"/>
              <a:gd name="connsiteY3" fmla="*/ 231121 h 337211"/>
              <a:gd name="connsiteX4" fmla="*/ 231122 w 337210"/>
              <a:gd name="connsiteY4" fmla="*/ 123186 h 337211"/>
              <a:gd name="connsiteX5" fmla="*/ 180694 w 337210"/>
              <a:gd name="connsiteY5" fmla="*/ 92284 h 337211"/>
              <a:gd name="connsiteX6" fmla="*/ 194979 w 337210"/>
              <a:gd name="connsiteY6" fmla="*/ 2087 h 337211"/>
              <a:gd name="connsiteX7" fmla="*/ 305001 w 337210"/>
              <a:gd name="connsiteY7" fmla="*/ 69509 h 337211"/>
              <a:gd name="connsiteX8" fmla="*/ 267704 w 337210"/>
              <a:gd name="connsiteY8" fmla="*/ 304998 h 337211"/>
              <a:gd name="connsiteX9" fmla="*/ 32208 w 337210"/>
              <a:gd name="connsiteY9" fmla="*/ 267704 h 337211"/>
              <a:gd name="connsiteX10" fmla="*/ 69508 w 337210"/>
              <a:gd name="connsiteY10" fmla="*/ 32211 h 337211"/>
              <a:gd name="connsiteX11" fmla="*/ 194979 w 337210"/>
              <a:gd name="connsiteY11" fmla="*/ 2087 h 337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10" h="337211">
                <a:moveTo>
                  <a:pt x="180694" y="92284"/>
                </a:moveTo>
                <a:cubicBezTo>
                  <a:pt x="161161" y="89190"/>
                  <a:pt x="140449" y="93549"/>
                  <a:pt x="123184" y="106093"/>
                </a:cubicBezTo>
                <a:cubicBezTo>
                  <a:pt x="88660" y="131177"/>
                  <a:pt x="81004" y="179498"/>
                  <a:pt x="106091" y="214024"/>
                </a:cubicBezTo>
                <a:cubicBezTo>
                  <a:pt x="131173" y="248556"/>
                  <a:pt x="179502" y="256208"/>
                  <a:pt x="214027" y="231121"/>
                </a:cubicBezTo>
                <a:cubicBezTo>
                  <a:pt x="248553" y="206035"/>
                  <a:pt x="256205" y="157711"/>
                  <a:pt x="231122" y="123186"/>
                </a:cubicBezTo>
                <a:cubicBezTo>
                  <a:pt x="218579" y="105923"/>
                  <a:pt x="200226" y="95378"/>
                  <a:pt x="180694" y="92284"/>
                </a:cubicBezTo>
                <a:close/>
                <a:moveTo>
                  <a:pt x="194979" y="2087"/>
                </a:moveTo>
                <a:cubicBezTo>
                  <a:pt x="237594" y="8836"/>
                  <a:pt x="277635" y="31845"/>
                  <a:pt x="305001" y="69509"/>
                </a:cubicBezTo>
                <a:cubicBezTo>
                  <a:pt x="359729" y="144837"/>
                  <a:pt x="343032" y="250273"/>
                  <a:pt x="267704" y="304998"/>
                </a:cubicBezTo>
                <a:cubicBezTo>
                  <a:pt x="192375" y="359732"/>
                  <a:pt x="86940" y="343033"/>
                  <a:pt x="32208" y="267704"/>
                </a:cubicBezTo>
                <a:cubicBezTo>
                  <a:pt x="-22517" y="192374"/>
                  <a:pt x="-5819" y="86941"/>
                  <a:pt x="69508" y="32211"/>
                </a:cubicBezTo>
                <a:cubicBezTo>
                  <a:pt x="107174" y="4847"/>
                  <a:pt x="152365" y="-4660"/>
                  <a:pt x="194979" y="2087"/>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dk1"/>
              </a:solidFill>
            </a:endParaRPr>
          </a:p>
        </p:txBody>
      </p:sp>
      <p:sp>
        <p:nvSpPr>
          <p:cNvPr id="20" name="文本框 19"/>
          <p:cNvSpPr txBox="1"/>
          <p:nvPr/>
        </p:nvSpPr>
        <p:spPr>
          <a:xfrm>
            <a:off x="-5251450" y="-3041650"/>
            <a:ext cx="4064000" cy="368300"/>
          </a:xfrm>
          <a:prstGeom prst="rect">
            <a:avLst/>
          </a:prstGeom>
          <a:noFill/>
        </p:spPr>
        <p:txBody>
          <a:bodyPr wrap="square" rtlCol="0">
            <a:spAutoFit/>
          </a:bodyPr>
          <a:p>
            <a:endParaRPr lang="zh-CN" altLang="en-US"/>
          </a:p>
        </p:txBody>
      </p:sp>
      <p:sp>
        <p:nvSpPr>
          <p:cNvPr id="21" name="文本框 20"/>
          <p:cNvSpPr txBox="1"/>
          <p:nvPr/>
        </p:nvSpPr>
        <p:spPr>
          <a:xfrm>
            <a:off x="-7877175" y="-4565650"/>
            <a:ext cx="4064000" cy="368300"/>
          </a:xfrm>
          <a:prstGeom prst="rect">
            <a:avLst/>
          </a:prstGeom>
          <a:noFill/>
        </p:spPr>
        <p:txBody>
          <a:bodyPr wrap="square" rtlCol="0">
            <a:spAutoFit/>
          </a:bodyPr>
          <a:p>
            <a:endParaRPr lang="zh-CN" altLang="en-US"/>
          </a:p>
        </p:txBody>
      </p:sp>
      <p:sp>
        <p:nvSpPr>
          <p:cNvPr id="23" name="文本框 22"/>
          <p:cNvSpPr txBox="1"/>
          <p:nvPr/>
        </p:nvSpPr>
        <p:spPr>
          <a:xfrm>
            <a:off x="-9858375" y="-6089650"/>
            <a:ext cx="4064000" cy="368300"/>
          </a:xfrm>
          <a:prstGeom prst="rect">
            <a:avLst/>
          </a:prstGeom>
          <a:noFill/>
        </p:spPr>
        <p:txBody>
          <a:bodyPr wrap="square" rtlCol="0">
            <a:spAutoFit/>
          </a:bodyPr>
          <a:p>
            <a:endParaRPr lang="zh-CN" altLang="en-US"/>
          </a:p>
        </p:txBody>
      </p:sp>
      <p:sp>
        <p:nvSpPr>
          <p:cNvPr id="24" name="文本框 23"/>
          <p:cNvSpPr txBox="1"/>
          <p:nvPr/>
        </p:nvSpPr>
        <p:spPr>
          <a:xfrm>
            <a:off x="-11839575" y="-7613650"/>
            <a:ext cx="4064000" cy="368300"/>
          </a:xfrm>
          <a:prstGeom prst="rect">
            <a:avLst/>
          </a:prstGeom>
          <a:noFill/>
        </p:spPr>
        <p:txBody>
          <a:bodyPr wrap="square" rtlCol="0">
            <a:spAutoFit/>
          </a:bodyPr>
          <a:p>
            <a:endParaRPr lang="zh-CN" altLang="en-US"/>
          </a:p>
        </p:txBody>
      </p:sp>
      <p:sp>
        <p:nvSpPr>
          <p:cNvPr id="25" name="文本框 24"/>
          <p:cNvSpPr txBox="1"/>
          <p:nvPr/>
        </p:nvSpPr>
        <p:spPr>
          <a:xfrm>
            <a:off x="-13820775" y="-9137650"/>
            <a:ext cx="4064000" cy="368300"/>
          </a:xfrm>
          <a:prstGeom prst="rect">
            <a:avLst/>
          </a:prstGeom>
          <a:noFill/>
        </p:spPr>
        <p:txBody>
          <a:bodyPr wrap="square" rtlCol="0">
            <a:spAutoFit/>
          </a:bodyPr>
          <a:p>
            <a:endParaRPr lang="zh-CN" altLang="en-US"/>
          </a:p>
        </p:txBody>
      </p:sp>
      <p:sp>
        <p:nvSpPr>
          <p:cNvPr id="26" name="文本框 25"/>
          <p:cNvSpPr txBox="1"/>
          <p:nvPr/>
        </p:nvSpPr>
        <p:spPr>
          <a:xfrm>
            <a:off x="-15801975" y="-10661650"/>
            <a:ext cx="4064000" cy="368300"/>
          </a:xfrm>
          <a:prstGeom prst="rect">
            <a:avLst/>
          </a:prstGeom>
          <a:noFill/>
        </p:spPr>
        <p:txBody>
          <a:bodyPr wrap="square" rtlCol="0">
            <a:spAutoFit/>
          </a:bodyPr>
          <a:p>
            <a:endParaRPr lang="zh-CN" altLang="en-US"/>
          </a:p>
        </p:txBody>
      </p:sp>
      <p:sp>
        <p:nvSpPr>
          <p:cNvPr id="27" name="文本框 26"/>
          <p:cNvSpPr txBox="1"/>
          <p:nvPr/>
        </p:nvSpPr>
        <p:spPr>
          <a:xfrm>
            <a:off x="-17783175" y="-12185650"/>
            <a:ext cx="4064000" cy="368300"/>
          </a:xfrm>
          <a:prstGeom prst="rect">
            <a:avLst/>
          </a:prstGeom>
          <a:noFill/>
        </p:spPr>
        <p:txBody>
          <a:bodyPr wrap="square" rtlCol="0">
            <a:spAutoFit/>
          </a:bodyPr>
          <a:p>
            <a:endParaRPr lang="zh-CN" altLang="en-US"/>
          </a:p>
        </p:txBody>
      </p:sp>
      <p:sp>
        <p:nvSpPr>
          <p:cNvPr id="28" name="文本框 27"/>
          <p:cNvSpPr txBox="1"/>
          <p:nvPr/>
        </p:nvSpPr>
        <p:spPr>
          <a:xfrm>
            <a:off x="-19764375" y="-13709650"/>
            <a:ext cx="4064000" cy="368300"/>
          </a:xfrm>
          <a:prstGeom prst="rect">
            <a:avLst/>
          </a:prstGeom>
          <a:noFill/>
        </p:spPr>
        <p:txBody>
          <a:bodyPr wrap="square" rtlCol="0">
            <a:spAutoFit/>
          </a:bodyPr>
          <a:p>
            <a:endParaRPr lang="zh-CN" altLang="en-US"/>
          </a:p>
        </p:txBody>
      </p:sp>
      <p:sp>
        <p:nvSpPr>
          <p:cNvPr id="9" name="圆角矩形 8"/>
          <p:cNvSpPr/>
          <p:nvPr>
            <p:custDataLst>
              <p:tags r:id="rId4"/>
            </p:custDataLst>
          </p:nvPr>
        </p:nvSpPr>
        <p:spPr>
          <a:xfrm>
            <a:off x="601980" y="1524000"/>
            <a:ext cx="1005205" cy="4295775"/>
          </a:xfrm>
          <a:prstGeom prst="roundRect">
            <a:avLst>
              <a:gd name="adj" fmla="val 4225"/>
            </a:avLst>
          </a:prstGeom>
          <a:gradFill>
            <a:gsLst>
              <a:gs pos="8000">
                <a:schemeClr val="accent1">
                  <a:lumMod val="75000"/>
                </a:schemeClr>
              </a:gs>
              <a:gs pos="100000">
                <a:schemeClr val="accent1"/>
              </a:gs>
            </a:gsLst>
            <a:path path="circle">
              <a:fillToRect l="100000" t="100000"/>
            </a:path>
            <a:tileRect r="-100000" b="-100000"/>
          </a:gradFill>
          <a:ln>
            <a:noFill/>
          </a:ln>
          <a:effectLst>
            <a:outerShdw blurRad="342900" dist="38100" dir="6540000" sx="102000" sy="102000" algn="tr" rotWithShape="0">
              <a:schemeClr val="tx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800"/>
              <a:t>学</a:t>
            </a:r>
            <a:endParaRPr lang="zh-CN" altLang="en-US" sz="4800"/>
          </a:p>
          <a:p>
            <a:pPr algn="ctr"/>
            <a:r>
              <a:rPr lang="zh-CN" altLang="en-US" sz="4800"/>
              <a:t>习</a:t>
            </a:r>
            <a:endParaRPr lang="zh-CN" altLang="en-US" sz="4800"/>
          </a:p>
          <a:p>
            <a:pPr algn="ctr"/>
            <a:r>
              <a:rPr lang="zh-CN" altLang="en-US" sz="4800"/>
              <a:t>目</a:t>
            </a:r>
            <a:endParaRPr lang="zh-CN" altLang="en-US" sz="4800"/>
          </a:p>
          <a:p>
            <a:pPr algn="ctr"/>
            <a:r>
              <a:rPr lang="zh-CN" altLang="en-US" sz="4800"/>
              <a:t>标</a:t>
            </a:r>
            <a:endParaRPr lang="zh-CN" altLang="en-US" sz="4800"/>
          </a:p>
        </p:txBody>
      </p:sp>
      <p:grpSp>
        <p:nvGrpSpPr>
          <p:cNvPr id="7" name="组合 6"/>
          <p:cNvGrpSpPr/>
          <p:nvPr/>
        </p:nvGrpSpPr>
        <p:grpSpPr>
          <a:xfrm>
            <a:off x="5273675" y="1120140"/>
            <a:ext cx="3328852" cy="5231765"/>
            <a:chOff x="4788" y="1764"/>
            <a:chExt cx="4073" cy="8239"/>
          </a:xfrm>
        </p:grpSpPr>
        <p:sp>
          <p:nvSpPr>
            <p:cNvPr id="11" name="圆角矩形 10"/>
            <p:cNvSpPr/>
            <p:nvPr>
              <p:custDataLst>
                <p:tags r:id="rId5"/>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custDataLst>
                <p:tags r:id="rId6"/>
              </p:custDataLst>
            </p:nvPr>
          </p:nvSpPr>
          <p:spPr>
            <a:xfrm>
              <a:off x="4956" y="2911"/>
              <a:ext cx="3182" cy="4608"/>
            </a:xfrm>
            <a:prstGeom prst="rect">
              <a:avLst/>
            </a:prstGeom>
            <a:noFill/>
          </p:spPr>
          <p:txBody>
            <a:bodyPr wrap="square" rtlCol="0">
              <a:noAutofit/>
            </a:bodyPr>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１. 能对夹具装配总图标注尺寸;</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２. 能对夹具装配总图标注公差</a:t>
              </a:r>
              <a:r>
                <a:rPr lang="zh-CN" altLang="en-US" sz="2000" b="1">
                  <a:solidFill>
                    <a:schemeClr val="accent1"/>
                  </a:solidFill>
                  <a:latin typeface="Arial" panose="020B0604020202020204"/>
                  <a:ea typeface="微软雅黑" panose="020B0503020204020204" charset="-122"/>
                  <a:cs typeface="Arial Black" panose="020B0A04020102020204" charset="0"/>
                </a:rPr>
                <a:t>。</a:t>
              </a:r>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3" name="任意多边形 12"/>
            <p:cNvSpPr/>
            <p:nvPr>
              <p:custDataLst>
                <p:tags r:id="rId7"/>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14" name="组合 13"/>
          <p:cNvGrpSpPr/>
          <p:nvPr/>
        </p:nvGrpSpPr>
        <p:grpSpPr>
          <a:xfrm>
            <a:off x="8739505" y="1093470"/>
            <a:ext cx="3355340" cy="5231765"/>
            <a:chOff x="4788" y="1764"/>
            <a:chExt cx="4072" cy="8239"/>
          </a:xfrm>
        </p:grpSpPr>
        <p:sp>
          <p:nvSpPr>
            <p:cNvPr id="15" name="圆角矩形 14"/>
            <p:cNvSpPr/>
            <p:nvPr>
              <p:custDataLst>
                <p:tags r:id="rId8"/>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custDataLst>
                <p:tags r:id="rId9"/>
              </p:custDataLst>
            </p:nvPr>
          </p:nvSpPr>
          <p:spPr>
            <a:xfrm>
              <a:off x="4956" y="2156"/>
              <a:ext cx="3182" cy="5363"/>
            </a:xfrm>
            <a:prstGeom prst="rect">
              <a:avLst/>
            </a:prstGeom>
            <a:noFill/>
          </p:spPr>
          <p:txBody>
            <a:bodyPr wrap="square" rtlCol="0">
              <a:noAutofit/>
            </a:bodyPr>
            <a:lstStyle/>
            <a:p>
              <a:endParaRPr lang="zh-CN" altLang="en-US" sz="4000" b="1">
                <a:solidFill>
                  <a:schemeClr val="accent1"/>
                </a:solidFill>
                <a:latin typeface="Arial" panose="020B0604020202020204"/>
                <a:ea typeface="微软雅黑" panose="020B0503020204020204" charset="-122"/>
                <a:cs typeface="Arial Black" panose="020B0A04020102020204" charset="0"/>
              </a:endParaRPr>
            </a:p>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１.</a:t>
              </a:r>
              <a:r>
                <a:rPr lang="en-US" altLang="zh-CN" sz="2000" b="1">
                  <a:solidFill>
                    <a:schemeClr val="accent1"/>
                  </a:solidFill>
                  <a:latin typeface="Arial" panose="020B0604020202020204"/>
                  <a:ea typeface="微软雅黑" panose="020B0503020204020204" charset="-122"/>
                  <a:cs typeface="Arial Black" panose="020B0A04020102020204" charset="0"/>
                </a:rPr>
                <a:t> 养成工程设计思想;</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２.具备夹具装配总图设计的职业能力</a:t>
              </a:r>
              <a:r>
                <a:rPr lang="zh-CN" altLang="en-US" sz="2000" b="1">
                  <a:solidFill>
                    <a:schemeClr val="accent1"/>
                  </a:solidFill>
                  <a:latin typeface="Arial" panose="020B0604020202020204"/>
                  <a:ea typeface="微软雅黑" panose="020B0503020204020204" charset="-122"/>
                  <a:cs typeface="Arial Black" panose="020B0A04020102020204" charset="0"/>
                </a:rPr>
                <a:t>。</a:t>
              </a:r>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9" name="任意多边形 18"/>
            <p:cNvSpPr/>
            <p:nvPr>
              <p:custDataLst>
                <p:tags r:id="rId10"/>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 name="圆角矩形 1"/>
          <p:cNvSpPr/>
          <p:nvPr/>
        </p:nvSpPr>
        <p:spPr>
          <a:xfrm>
            <a:off x="2068830" y="838200"/>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知识目标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3" name="文本框 2"/>
          <p:cNvSpPr txBox="1"/>
          <p:nvPr/>
        </p:nvSpPr>
        <p:spPr>
          <a:xfrm>
            <a:off x="2149475" y="2406015"/>
            <a:ext cx="2766695" cy="1630045"/>
          </a:xfrm>
          <a:prstGeom prst="rect">
            <a:avLst/>
          </a:prstGeom>
          <a:noFill/>
        </p:spPr>
        <p:txBody>
          <a:bodyPr wrap="square" rtlCol="0">
            <a:spAutoFit/>
          </a:bodyPr>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１. 掌握夹具加工零件精度分析方法;</a:t>
            </a:r>
            <a:endParaRPr lang="en-US" altLang="zh-CN" sz="2000" b="1">
              <a:solidFill>
                <a:schemeClr val="accent1"/>
              </a:solidFill>
              <a:latin typeface="Arial" panose="020B0604020202020204"/>
              <a:ea typeface="微软雅黑" panose="020B0503020204020204" charset="-122"/>
              <a:cs typeface="Arial Black" panose="020B0A04020102020204" charset="0"/>
              <a:sym typeface="+mn-ea"/>
            </a:endParaRPr>
          </a:p>
          <a:p>
            <a:endParaRPr lang="en-US" altLang="zh-CN" sz="2000" b="1">
              <a:solidFill>
                <a:schemeClr val="accent1"/>
              </a:solidFill>
              <a:latin typeface="Arial" panose="020B0604020202020204"/>
              <a:ea typeface="微软雅黑" panose="020B0503020204020204" charset="-122"/>
              <a:cs typeface="Arial Black" panose="020B0A04020102020204" charset="0"/>
              <a:sym typeface="+mn-ea"/>
            </a:endParaRPr>
          </a:p>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２. 掌握夹具装配总图的尺寸和公差</a:t>
            </a:r>
            <a:r>
              <a:rPr lang="zh-CN" altLang="en-US" sz="2000" b="1">
                <a:solidFill>
                  <a:schemeClr val="accent1"/>
                </a:solidFill>
                <a:latin typeface="Arial" panose="020B0604020202020204"/>
                <a:ea typeface="微软雅黑" panose="020B0503020204020204" charset="-122"/>
                <a:cs typeface="Arial Black" panose="020B0A04020102020204" charset="0"/>
                <a:sym typeface="+mn-ea"/>
              </a:rPr>
              <a:t>。</a:t>
            </a:r>
            <a:endParaRPr lang="zh-CN" altLang="en-US" sz="2000" b="1">
              <a:solidFill>
                <a:schemeClr val="accent1"/>
              </a:solidFill>
              <a:latin typeface="Arial" panose="020B0604020202020204"/>
              <a:ea typeface="微软雅黑" panose="020B0503020204020204" charset="-122"/>
              <a:cs typeface="Arial Black" panose="020B0A04020102020204" charset="0"/>
              <a:sym typeface="+mn-ea"/>
            </a:endParaRPr>
          </a:p>
        </p:txBody>
      </p:sp>
      <p:sp>
        <p:nvSpPr>
          <p:cNvPr id="4" name="圆角矩形 3"/>
          <p:cNvSpPr/>
          <p:nvPr>
            <p:custDataLst>
              <p:tags r:id="rId11"/>
            </p:custDataLst>
          </p:nvPr>
        </p:nvSpPr>
        <p:spPr>
          <a:xfrm>
            <a:off x="5474335" y="83883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技能目标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5" name="圆角矩形 4"/>
          <p:cNvSpPr/>
          <p:nvPr>
            <p:custDataLst>
              <p:tags r:id="rId12"/>
            </p:custDataLst>
          </p:nvPr>
        </p:nvSpPr>
        <p:spPr>
          <a:xfrm>
            <a:off x="8977630" y="87058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素养目标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Tree>
    <p:custDataLst>
      <p:tags r:id="rId1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文本框 76"/>
          <p:cNvSpPr txBox="1"/>
          <p:nvPr>
            <p:custDataLst>
              <p:tags r:id="rId1"/>
            </p:custDataLst>
          </p:nvPr>
        </p:nvSpPr>
        <p:spPr>
          <a:xfrm>
            <a:off x="1290320" y="998855"/>
            <a:ext cx="1874520" cy="962660"/>
          </a:xfrm>
          <a:prstGeom prst="rect">
            <a:avLst/>
          </a:prstGeom>
          <a:noFill/>
        </p:spPr>
        <p:txBody>
          <a:bodyPr wrap="square" rtlCol="0" anchor="t" anchorCtr="0">
            <a:normAutofit fontScale="90000" lnSpcReduction="10000"/>
          </a:bodyPr>
          <a:lstStyle/>
          <a:p>
            <a:pPr algn="dist">
              <a:lnSpc>
                <a:spcPct val="100000"/>
              </a:lnSpc>
              <a:spcBef>
                <a:spcPts val="0"/>
              </a:spcBef>
              <a:spcAft>
                <a:spcPts val="0"/>
              </a:spcAft>
            </a:pPr>
            <a:r>
              <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rPr>
              <a:t>目 录</a:t>
            </a:r>
            <a:endPar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endParaRPr>
          </a:p>
        </p:txBody>
      </p:sp>
      <p:sp>
        <p:nvSpPr>
          <p:cNvPr id="2" name="同心圆 1"/>
          <p:cNvSpPr/>
          <p:nvPr>
            <p:custDataLst>
              <p:tags r:id="rId2"/>
            </p:custDataLst>
          </p:nvPr>
        </p:nvSpPr>
        <p:spPr>
          <a:xfrm rot="19440000" flipH="1">
            <a:off x="11440795" y="2009550"/>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endParaRPr>
          </a:p>
        </p:txBody>
      </p:sp>
      <p:sp>
        <p:nvSpPr>
          <p:cNvPr id="3" name="同心圆 2"/>
          <p:cNvSpPr/>
          <p:nvPr>
            <p:custDataLst>
              <p:tags r:id="rId3"/>
            </p:custDataLst>
          </p:nvPr>
        </p:nvSpPr>
        <p:spPr>
          <a:xfrm rot="19440000" flipH="1">
            <a:off x="7905115" y="2009550"/>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endParaRPr>
          </a:p>
        </p:txBody>
      </p:sp>
      <p:sp>
        <p:nvSpPr>
          <p:cNvPr id="4" name="同心圆 3"/>
          <p:cNvSpPr/>
          <p:nvPr>
            <p:custDataLst>
              <p:tags r:id="rId4"/>
            </p:custDataLst>
          </p:nvPr>
        </p:nvSpPr>
        <p:spPr>
          <a:xfrm rot="19440000" flipH="1">
            <a:off x="4328795" y="2009550"/>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endParaRPr>
          </a:p>
        </p:txBody>
      </p:sp>
      <p:sp>
        <p:nvSpPr>
          <p:cNvPr id="5" name="圆角矩形 4"/>
          <p:cNvSpPr/>
          <p:nvPr>
            <p:custDataLst>
              <p:tags r:id="rId5"/>
            </p:custDataLst>
          </p:nvPr>
        </p:nvSpPr>
        <p:spPr>
          <a:xfrm>
            <a:off x="1397000" y="2169570"/>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custDataLst>
              <p:tags r:id="rId6"/>
            </p:custDataLst>
          </p:nvPr>
        </p:nvSpPr>
        <p:spPr>
          <a:xfrm>
            <a:off x="1938655" y="2297840"/>
            <a:ext cx="594360" cy="419100"/>
          </a:xfrm>
          <a:prstGeom prst="rect">
            <a:avLst/>
          </a:prstGeom>
          <a:noFill/>
        </p:spPr>
        <p:txBody>
          <a:bodyPr wrap="square" rtlCol="0">
            <a:normAutofit fontScale="75000" lnSpcReduction="20000"/>
          </a:bodyPr>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01</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7" name="圆角矩形 6"/>
          <p:cNvSpPr/>
          <p:nvPr>
            <p:custDataLst>
              <p:tags r:id="rId7"/>
            </p:custDataLst>
          </p:nvPr>
        </p:nvSpPr>
        <p:spPr>
          <a:xfrm>
            <a:off x="1397000" y="2169570"/>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8" name="文本框 7"/>
          <p:cNvSpPr txBox="1"/>
          <p:nvPr>
            <p:custDataLst>
              <p:tags r:id="rId8"/>
            </p:custDataLst>
          </p:nvPr>
        </p:nvSpPr>
        <p:spPr>
          <a:xfrm>
            <a:off x="1938655" y="2812190"/>
            <a:ext cx="2508885" cy="607060"/>
          </a:xfrm>
          <a:prstGeom prst="rect">
            <a:avLst/>
          </a:prstGeom>
          <a:noFill/>
          <a:effectLst/>
        </p:spPr>
        <p:txBody>
          <a:bodyPr wrap="square" rtlCol="0"/>
          <a:p>
            <a:pPr algn="l"/>
            <a:r>
              <a:rPr lang="zh-CN" altLang="en-US" sz="1600" b="1" dirty="0">
                <a:latin typeface="Arial" panose="020B0604020202020204" pitchFamily="34" charset="0"/>
                <a:sym typeface="+mn-ea"/>
              </a:rPr>
              <a:t>夹具总装图上应标注的尺寸和公差</a:t>
            </a:r>
            <a:endParaRPr lang="zh-CN" altLang="en-US" sz="1600" b="1" dirty="0">
              <a:solidFill>
                <a:schemeClr val="tx1"/>
              </a:solidFill>
              <a:latin typeface="Arial" panose="020B0604020202020204" pitchFamily="34" charset="0"/>
              <a:ea typeface="微软雅黑" panose="020B0503020204020204" charset="-122"/>
              <a:sym typeface="+mn-ea"/>
            </a:endParaRPr>
          </a:p>
        </p:txBody>
      </p:sp>
      <p:sp>
        <p:nvSpPr>
          <p:cNvPr id="9" name="圆角矩形 8"/>
          <p:cNvSpPr/>
          <p:nvPr>
            <p:custDataLst>
              <p:tags r:id="rId9"/>
            </p:custDataLst>
          </p:nvPr>
        </p:nvSpPr>
        <p:spPr>
          <a:xfrm>
            <a:off x="4953000" y="2169570"/>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custDataLst>
              <p:tags r:id="rId10"/>
            </p:custDataLst>
          </p:nvPr>
        </p:nvSpPr>
        <p:spPr>
          <a:xfrm>
            <a:off x="5494655" y="2297840"/>
            <a:ext cx="594360" cy="419100"/>
          </a:xfrm>
          <a:prstGeom prst="rect">
            <a:avLst/>
          </a:prstGeom>
          <a:noFill/>
        </p:spPr>
        <p:txBody>
          <a:bodyPr wrap="square" rtlCol="0">
            <a:normAutofit fontScale="75000" lnSpcReduction="20000"/>
          </a:bodyPr>
          <a:p>
            <a:r>
              <a:rPr lang="en-US" sz="2800" b="1">
                <a:solidFill>
                  <a:schemeClr val="accent1"/>
                </a:solidFill>
                <a:latin typeface="Arial" panose="020B0604020202020204" pitchFamily="34" charset="0"/>
                <a:ea typeface="微软雅黑" panose="020B0503020204020204" charset="-122"/>
                <a:cs typeface="Bahnschrift" panose="020B0502040204020203" charset="0"/>
              </a:rPr>
              <a:t>02</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13" name="圆角矩形 12"/>
          <p:cNvSpPr/>
          <p:nvPr>
            <p:custDataLst>
              <p:tags r:id="rId11"/>
            </p:custDataLst>
          </p:nvPr>
        </p:nvSpPr>
        <p:spPr>
          <a:xfrm>
            <a:off x="4953000" y="2169570"/>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custDataLst>
              <p:tags r:id="rId12"/>
            </p:custDataLst>
          </p:nvPr>
        </p:nvSpPr>
        <p:spPr>
          <a:xfrm>
            <a:off x="5494655" y="2812190"/>
            <a:ext cx="2508885" cy="607060"/>
          </a:xfrm>
          <a:prstGeom prst="rect">
            <a:avLst/>
          </a:prstGeom>
          <a:noFill/>
          <a:effectLst/>
        </p:spPr>
        <p:txBody>
          <a:bodyPr wrap="square" rtlCol="0"/>
          <a:p>
            <a:pPr algn="l"/>
            <a:r>
              <a:rPr lang="zh-CN" altLang="en-US" b="1" dirty="0">
                <a:latin typeface="微软雅黑" panose="020B0503020204020204" charset="-122"/>
                <a:ea typeface="微软雅黑" panose="020B0503020204020204" charset="-122"/>
                <a:sym typeface="+mn-ea"/>
              </a:rPr>
              <a:t>夹具总图上应标注的技术要求</a:t>
            </a:r>
            <a:endParaRPr lang="zh-CN" altLang="en-US" b="1" dirty="0">
              <a:solidFill>
                <a:schemeClr val="tx1"/>
              </a:solidFill>
              <a:latin typeface="微软雅黑" panose="020B0503020204020204" charset="-122"/>
              <a:ea typeface="微软雅黑" panose="020B0503020204020204" charset="-122"/>
              <a:sym typeface="+mn-ea"/>
            </a:endParaRPr>
          </a:p>
        </p:txBody>
      </p:sp>
      <p:sp>
        <p:nvSpPr>
          <p:cNvPr id="18" name="圆角矩形 17"/>
          <p:cNvSpPr/>
          <p:nvPr>
            <p:custDataLst>
              <p:tags r:id="rId13"/>
            </p:custDataLst>
          </p:nvPr>
        </p:nvSpPr>
        <p:spPr>
          <a:xfrm>
            <a:off x="8509000" y="2169570"/>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文本框 18"/>
          <p:cNvSpPr txBox="1"/>
          <p:nvPr>
            <p:custDataLst>
              <p:tags r:id="rId14"/>
            </p:custDataLst>
          </p:nvPr>
        </p:nvSpPr>
        <p:spPr>
          <a:xfrm>
            <a:off x="9050655" y="2297840"/>
            <a:ext cx="594360" cy="419100"/>
          </a:xfrm>
          <a:prstGeom prst="rect">
            <a:avLst/>
          </a:prstGeom>
          <a:noFill/>
        </p:spPr>
        <p:txBody>
          <a:bodyPr wrap="square" rtlCol="0">
            <a:normAutofit fontScale="75000" lnSpcReduction="20000"/>
          </a:bodyPr>
          <a:p>
            <a:r>
              <a:rPr lang="en-US" sz="2800" b="1">
                <a:solidFill>
                  <a:schemeClr val="accent1"/>
                </a:solidFill>
                <a:latin typeface="Arial" panose="020B0604020202020204" pitchFamily="34" charset="0"/>
                <a:ea typeface="微软雅黑" panose="020B0503020204020204" charset="-122"/>
                <a:cs typeface="Bahnschrift" panose="020B0502040204020203" charset="0"/>
              </a:rPr>
              <a:t>03</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20" name="圆角矩形 19"/>
          <p:cNvSpPr/>
          <p:nvPr>
            <p:custDataLst>
              <p:tags r:id="rId15"/>
            </p:custDataLst>
          </p:nvPr>
        </p:nvSpPr>
        <p:spPr>
          <a:xfrm>
            <a:off x="8509000" y="2169570"/>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custDataLst>
              <p:tags r:id="rId16"/>
            </p:custDataLst>
          </p:nvPr>
        </p:nvSpPr>
        <p:spPr>
          <a:xfrm>
            <a:off x="9050655" y="2812190"/>
            <a:ext cx="2508885" cy="607060"/>
          </a:xfrm>
          <a:prstGeom prst="rect">
            <a:avLst/>
          </a:prstGeom>
          <a:noFill/>
          <a:effectLst/>
        </p:spPr>
        <p:txBody>
          <a:bodyPr wrap="square" rtlCol="0"/>
          <a:p>
            <a:pPr algn="l"/>
            <a:r>
              <a:rPr lang="zh-CN" altLang="en-US" b="1" dirty="0">
                <a:solidFill>
                  <a:srgbClr val="000000"/>
                </a:solidFill>
                <a:latin typeface="微软雅黑" panose="020B0503020204020204" charset="-122"/>
                <a:ea typeface="微软雅黑" panose="020B0503020204020204" charset="-122"/>
                <a:sym typeface="Arial" panose="020B0604020202020204" pitchFamily="34" charset="0"/>
              </a:rPr>
              <a:t>夹具总装图上的公差的确定</a:t>
            </a:r>
            <a:endParaRPr lang="zh-CN" altLang="en-US" b="1" dirty="0">
              <a:solidFill>
                <a:srgbClr val="000000"/>
              </a:solidFill>
              <a:latin typeface="微软雅黑" panose="020B0503020204020204" charset="-122"/>
              <a:ea typeface="微软雅黑" panose="020B0503020204020204" charset="-122"/>
              <a:sym typeface="Arial" panose="020B0604020202020204" pitchFamily="34" charset="0"/>
            </a:endParaRPr>
          </a:p>
        </p:txBody>
      </p:sp>
      <p:sp>
        <p:nvSpPr>
          <p:cNvPr id="24" name="同心圆 23"/>
          <p:cNvSpPr/>
          <p:nvPr>
            <p:custDataLst>
              <p:tags r:id="rId17"/>
            </p:custDataLst>
          </p:nvPr>
        </p:nvSpPr>
        <p:spPr>
          <a:xfrm rot="19440000" flipH="1">
            <a:off x="7905115" y="43622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28" name="同心圆 27"/>
          <p:cNvSpPr/>
          <p:nvPr>
            <p:custDataLst>
              <p:tags r:id="rId18"/>
            </p:custDataLst>
          </p:nvPr>
        </p:nvSpPr>
        <p:spPr>
          <a:xfrm rot="19440000" flipH="1">
            <a:off x="4328795" y="43622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29" name="圆角矩形 28"/>
          <p:cNvSpPr/>
          <p:nvPr>
            <p:custDataLst>
              <p:tags r:id="rId19"/>
            </p:custDataLst>
          </p:nvPr>
        </p:nvSpPr>
        <p:spPr>
          <a:xfrm>
            <a:off x="1397000" y="45222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custDataLst>
              <p:tags r:id="rId20"/>
            </p:custDataLst>
          </p:nvPr>
        </p:nvSpPr>
        <p:spPr>
          <a:xfrm>
            <a:off x="1938655" y="4650515"/>
            <a:ext cx="594360" cy="419100"/>
          </a:xfrm>
          <a:prstGeom prst="rect">
            <a:avLst/>
          </a:prstGeom>
          <a:noFill/>
        </p:spPr>
        <p:txBody>
          <a:bodyPr wrap="square" rtlCol="0">
            <a:normAutofit fontScale="75000" lnSpcReduction="20000"/>
          </a:bodyPr>
          <a:lstStyle/>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04</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31" name="圆角矩形 30"/>
          <p:cNvSpPr/>
          <p:nvPr>
            <p:custDataLst>
              <p:tags r:id="rId21"/>
            </p:custDataLst>
          </p:nvPr>
        </p:nvSpPr>
        <p:spPr>
          <a:xfrm>
            <a:off x="1397000" y="45222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文本框 31"/>
          <p:cNvSpPr txBox="1"/>
          <p:nvPr>
            <p:custDataLst>
              <p:tags r:id="rId22"/>
            </p:custDataLst>
          </p:nvPr>
        </p:nvSpPr>
        <p:spPr>
          <a:xfrm>
            <a:off x="1938655" y="5164865"/>
            <a:ext cx="2508885" cy="607060"/>
          </a:xfrm>
          <a:prstGeom prst="rect">
            <a:avLst/>
          </a:prstGeom>
          <a:noFill/>
          <a:effectLst/>
        </p:spPr>
        <p:txBody>
          <a:bodyPr wrap="square" rtlCol="0"/>
          <a:lstStyle/>
          <a:p>
            <a:pPr algn="l"/>
            <a:r>
              <a:rPr lang="zh-CN" altLang="en-US" sz="1600" b="1" dirty="0">
                <a:solidFill>
                  <a:srgbClr val="000000"/>
                </a:solidFill>
                <a:latin typeface="微软雅黑" panose="020B0503020204020204" charset="-122"/>
                <a:ea typeface="微软雅黑" panose="020B0503020204020204" charset="-122"/>
                <a:sym typeface="Arial" panose="020B0604020202020204" pitchFamily="34" charset="0"/>
              </a:rPr>
              <a:t>工件在夹具上加工的精度分析</a:t>
            </a:r>
            <a:endParaRPr lang="zh-CN" altLang="en-US" sz="1600" b="1" dirty="0">
              <a:solidFill>
                <a:schemeClr val="tx1"/>
              </a:solidFill>
              <a:latin typeface="微软雅黑" panose="020B0503020204020204" charset="-122"/>
              <a:ea typeface="微软雅黑" panose="020B0503020204020204" charset="-122"/>
              <a:sym typeface="+mn-ea"/>
            </a:endParaRPr>
          </a:p>
        </p:txBody>
      </p:sp>
      <p:sp>
        <p:nvSpPr>
          <p:cNvPr id="33" name="圆角矩形 32"/>
          <p:cNvSpPr/>
          <p:nvPr>
            <p:custDataLst>
              <p:tags r:id="rId23"/>
            </p:custDataLst>
          </p:nvPr>
        </p:nvSpPr>
        <p:spPr>
          <a:xfrm>
            <a:off x="4953000" y="45222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custDataLst>
              <p:tags r:id="rId24"/>
            </p:custDataLst>
          </p:nvPr>
        </p:nvSpPr>
        <p:spPr>
          <a:xfrm>
            <a:off x="5494655" y="4650515"/>
            <a:ext cx="594360" cy="419100"/>
          </a:xfrm>
          <a:prstGeom prst="rect">
            <a:avLst/>
          </a:prstGeom>
          <a:noFill/>
        </p:spPr>
        <p:txBody>
          <a:bodyPr wrap="square" rtlCol="0">
            <a:normAutofit fontScale="7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05</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36" name="圆角矩形 35"/>
          <p:cNvSpPr/>
          <p:nvPr>
            <p:custDataLst>
              <p:tags r:id="rId25"/>
            </p:custDataLst>
          </p:nvPr>
        </p:nvSpPr>
        <p:spPr>
          <a:xfrm>
            <a:off x="4953000" y="45222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custDataLst>
              <p:tags r:id="rId26"/>
            </p:custDataLst>
          </p:nvPr>
        </p:nvSpPr>
        <p:spPr>
          <a:xfrm>
            <a:off x="5494655" y="5164865"/>
            <a:ext cx="2508885" cy="607060"/>
          </a:xfrm>
          <a:prstGeom prst="rect">
            <a:avLst/>
          </a:prstGeom>
          <a:noFill/>
          <a:effectLst/>
        </p:spPr>
        <p:txBody>
          <a:bodyPr wrap="square" rtlCol="0"/>
          <a:lstStyle/>
          <a:p>
            <a:pPr algn="l"/>
            <a:r>
              <a:rPr lang="zh-CN" altLang="en-US" b="1" dirty="0">
                <a:latin typeface="微软雅黑" panose="020B0503020204020204" charset="-122"/>
                <a:ea typeface="微软雅黑" panose="020B0503020204020204" charset="-122"/>
                <a:sym typeface="Arial" panose="020B0604020202020204" pitchFamily="34" charset="0"/>
              </a:rPr>
              <a:t>保证</a:t>
            </a:r>
            <a:r>
              <a:rPr lang="zh-CN" altLang="en-US" b="1" dirty="0">
                <a:latin typeface="微软雅黑" panose="020B0503020204020204" charset="-122"/>
                <a:ea typeface="微软雅黑" panose="020B0503020204020204" charset="-122"/>
                <a:sym typeface="Arial" panose="020B0604020202020204" pitchFamily="34" charset="0"/>
              </a:rPr>
              <a:t>加工精度的条件</a:t>
            </a:r>
            <a:endParaRPr lang="zh-CN" altLang="en-US" b="1" dirty="0">
              <a:latin typeface="微软雅黑" panose="020B0503020204020204" charset="-122"/>
              <a:ea typeface="微软雅黑" panose="020B0503020204020204" charset="-122"/>
              <a:sym typeface="Arial" panose="020B0604020202020204" pitchFamily="34" charset="0"/>
            </a:endParaRPr>
          </a:p>
          <a:p>
            <a:pPr algn="l"/>
            <a:endParaRPr lang="zh-CN" altLang="en-US" b="1" dirty="0">
              <a:solidFill>
                <a:schemeClr val="tx1"/>
              </a:solidFill>
              <a:latin typeface="微软雅黑" panose="020B0503020204020204" charset="-122"/>
              <a:ea typeface="微软雅黑" panose="020B0503020204020204" charset="-122"/>
              <a:sym typeface="+mn-ea"/>
            </a:endParaRPr>
          </a:p>
        </p:txBody>
      </p:sp>
    </p:spTree>
    <p:custDataLst>
      <p:tags r:id="rId27"/>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79314" y="30627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lang="zh-CN" altLang="en-US">
                <a:latin typeface="Arial" panose="020B0604020202020204" pitchFamily="34" charset="0"/>
                <a:ea typeface="微软雅黑" panose="020B0503020204020204" charset="-122"/>
                <a:sym typeface="+mn-ea"/>
              </a:rPr>
              <a:t> </a:t>
            </a:r>
            <a:r>
              <a:rPr>
                <a:sym typeface="+mn-ea"/>
              </a:rPr>
              <a:t>夹具总装图上应标注的尺寸和公差</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060450" y="1631950"/>
            <a:ext cx="10057765" cy="64516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en-US" altLang="zh-CN" sz="2400"/>
              <a:t>   </a:t>
            </a:r>
            <a:endParaRPr lang="en-US" altLang="zh-CN" sz="2400"/>
          </a:p>
        </p:txBody>
      </p:sp>
      <p:sp>
        <p:nvSpPr>
          <p:cNvPr id="2" name="文本框 1"/>
          <p:cNvSpPr txBox="1"/>
          <p:nvPr/>
        </p:nvSpPr>
        <p:spPr>
          <a:xfrm>
            <a:off x="676910" y="978535"/>
            <a:ext cx="10781030" cy="2919095"/>
          </a:xfrm>
          <a:prstGeom prst="rect">
            <a:avLst/>
          </a:prstGeom>
          <a:noFill/>
        </p:spPr>
        <p:txBody>
          <a:bodyPr wrap="square" rtlCol="0" anchor="t">
            <a:noAutofit/>
          </a:bodyPr>
          <a:p>
            <a:pPr indent="457200" fontAlgn="auto">
              <a:lnSpc>
                <a:spcPct val="150000"/>
              </a:lnSpc>
            </a:pPr>
            <a:r>
              <a:rPr lang="zh-CN" altLang="en-US" sz="2400">
                <a:sym typeface="+mn-ea"/>
              </a:rPr>
              <a:t>1)最大轮库尺寸(S)</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若夹具上有活动部分，则应用双点划线画出最大活动范围，或标出活动部分的尺寸范围。</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2)影响定位精度的尺寸和公差(SD)</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影响定位精度的尺寸和公差主要是指工件与定位元件及定位元件之间的尺寸、公差。</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3)影响对刀精度的尺寸和公差(ST)</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影响对刀精度的尺寸和公差主要是指刀具与对刀或导向元件之间的尺寸、公差</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 </a:t>
            </a:r>
            <a:endParaRPr lang="zh-CN" altLang="en-US"/>
          </a:p>
        </p:txBody>
      </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79314" y="30627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lang="zh-CN" altLang="en-US">
                <a:latin typeface="Arial" panose="020B0604020202020204" pitchFamily="34" charset="0"/>
                <a:ea typeface="微软雅黑" panose="020B0503020204020204" charset="-122"/>
                <a:sym typeface="+mn-ea"/>
              </a:rPr>
              <a:t> </a:t>
            </a:r>
            <a:r>
              <a:rPr>
                <a:sym typeface="+mn-ea"/>
              </a:rPr>
              <a:t>夹具总装图上应标注的尺寸和公差</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nvSpPr>
        <p:spPr>
          <a:xfrm>
            <a:off x="1060450" y="1631950"/>
            <a:ext cx="10057765" cy="64516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en-US" altLang="zh-CN" sz="2400"/>
              <a:t>   </a:t>
            </a:r>
            <a:endParaRPr lang="en-US" altLang="zh-CN" sz="2400"/>
          </a:p>
        </p:txBody>
      </p:sp>
      <p:sp>
        <p:nvSpPr>
          <p:cNvPr id="2" name="文本框 1"/>
          <p:cNvSpPr txBox="1"/>
          <p:nvPr/>
        </p:nvSpPr>
        <p:spPr>
          <a:xfrm>
            <a:off x="676910" y="978535"/>
            <a:ext cx="10781030" cy="2919095"/>
          </a:xfrm>
          <a:prstGeom prst="rect">
            <a:avLst/>
          </a:prstGeom>
          <a:noFill/>
        </p:spPr>
        <p:txBody>
          <a:bodyPr wrap="square" rtlCol="0" anchor="t">
            <a:no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 4)影响夹具在机床上安装精度的尺寸和公差(SA)外张活</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影响夹具在机床上安装精度的尺寸和公差主要是指夹具安装基面与机床相应配合表面之间的尺寸、公差。</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 5)影响夹具精度的尺寸和公差(SJ) </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影响夹具精度的尺寸和公差主要是指定位元件，对刀或导向元件。分度装置及安装基面之间的尺寸、公差和位置公差。</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6）其他重要的尺寸和公差</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其他重要的尺寸和公差为一般机械设计中应标注的尺寸和公差。</a:t>
            </a:r>
            <a:endParaRPr lang="zh-CN" altLang="en-US"/>
          </a:p>
        </p:txBody>
      </p:sp>
    </p:spTree>
    <p:custDataLst>
      <p:tags r:id="rId2"/>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79314" y="306279"/>
            <a:ext cx="7847330" cy="739140"/>
          </a:xfrm>
          <a:prstGeom prst="rect">
            <a:avLst/>
          </a:prstGeom>
        </p:spPr>
        <p:txBody>
          <a:bodyPr vert="horz" lIns="90000" tIns="46800" rIns="90000" bIns="46800" rtlCol="0" anchor="b" anchorCtr="0">
            <a:normAutofit fontScale="9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mn-ea"/>
              </a:rPr>
              <a:t>２</a:t>
            </a:r>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夹具总图上应标注的技术要求</a:t>
            </a:r>
            <a:endParaRPr lang="en-US" altLang="zh-CN">
              <a:latin typeface="Arial" panose="020B0604020202020204" pitchFamily="34" charset="0"/>
              <a:ea typeface="微软雅黑" panose="020B0503020204020204" charset="-122"/>
              <a:sym typeface="+mn-ea"/>
            </a:endParaRPr>
          </a:p>
        </p:txBody>
      </p:sp>
      <p:sp>
        <p:nvSpPr>
          <p:cNvPr id="4" name="文本框 3"/>
          <p:cNvSpPr txBox="1"/>
          <p:nvPr/>
        </p:nvSpPr>
        <p:spPr>
          <a:xfrm>
            <a:off x="1060450" y="1631950"/>
            <a:ext cx="10057765" cy="64516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en-US" altLang="zh-CN" sz="2400"/>
              <a:t>   </a:t>
            </a:r>
            <a:endParaRPr lang="en-US" altLang="zh-CN" sz="2400"/>
          </a:p>
        </p:txBody>
      </p:sp>
      <p:sp>
        <p:nvSpPr>
          <p:cNvPr id="2" name="文本框 1"/>
          <p:cNvSpPr txBox="1"/>
          <p:nvPr/>
        </p:nvSpPr>
        <p:spPr>
          <a:xfrm>
            <a:off x="1150620" y="978535"/>
            <a:ext cx="9967595" cy="2919095"/>
          </a:xfrm>
          <a:prstGeom prst="rect">
            <a:avLst/>
          </a:prstGeom>
          <a:noFill/>
        </p:spPr>
        <p:txBody>
          <a:bodyPr wrap="square" rtlCol="0" anchor="t">
            <a:noAutofit/>
          </a:bodyPr>
          <a:p>
            <a:pPr indent="457200" fontAlgn="auto">
              <a:lnSpc>
                <a:spcPct val="150000"/>
              </a:lnSpc>
            </a:pPr>
            <a:r>
              <a:rPr lang="zh-CN" altLang="en-US" sz="2400">
                <a:sym typeface="+mn-ea"/>
              </a:rPr>
              <a:t>夹具总图上无法用符号标注而又必须说明的问题，可作为技术要求用文字写在总图上。其主要内容有，夹具的装配、调整方法，如几个支承钉装配后应修磨达到等高、装配时调整某元件或修磨元件的定位表面等，以保证夹具精度；某些零件的重要表面应一起加工，如一起镗孔、一起磨削等，工艺孔的设置和检测；夹具使用时的操作顺序，夹具表面的装饰要求等。</a:t>
            </a:r>
            <a:endParaRPr lang="zh-CN" altLang="en-US"/>
          </a:p>
        </p:txBody>
      </p:sp>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79314" y="3062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3. </a:t>
            </a:r>
            <a:r>
              <a:rPr lang="en-US" altLang="zh-CN">
                <a:latin typeface="Arial" panose="020B0604020202020204" pitchFamily="34" charset="0"/>
                <a:ea typeface="微软雅黑" panose="020B0503020204020204" charset="-122"/>
                <a:sym typeface="Arial" panose="020B0604020202020204" pitchFamily="34" charset="0"/>
              </a:rPr>
              <a:t>夹具总装图上的公差的确定</a:t>
            </a:r>
            <a:endParaRPr lang="en-US" altLang="zh-CN">
              <a:latin typeface="Arial" panose="020B0604020202020204" pitchFamily="34" charset="0"/>
              <a:ea typeface="微软雅黑" panose="020B0503020204020204" charset="-122"/>
              <a:sym typeface="+mn-ea"/>
            </a:endParaRPr>
          </a:p>
        </p:txBody>
      </p:sp>
      <p:sp>
        <p:nvSpPr>
          <p:cNvPr id="4" name="文本框 3"/>
          <p:cNvSpPr txBox="1"/>
          <p:nvPr/>
        </p:nvSpPr>
        <p:spPr>
          <a:xfrm>
            <a:off x="1060450" y="1631950"/>
            <a:ext cx="10057765" cy="64516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en-US" altLang="zh-CN" sz="2400"/>
              <a:t>   </a:t>
            </a:r>
            <a:endParaRPr lang="en-US" altLang="zh-CN" sz="2400"/>
          </a:p>
        </p:txBody>
      </p:sp>
      <p:sp>
        <p:nvSpPr>
          <p:cNvPr id="2" name="文本框 1"/>
          <p:cNvSpPr txBox="1"/>
          <p:nvPr/>
        </p:nvSpPr>
        <p:spPr>
          <a:xfrm>
            <a:off x="676910" y="978535"/>
            <a:ext cx="10781030" cy="2919095"/>
          </a:xfrm>
          <a:prstGeom prst="rect">
            <a:avLst/>
          </a:prstGeom>
          <a:noFill/>
        </p:spPr>
        <p:txBody>
          <a:bodyPr wrap="square" rtlCol="0" anchor="t">
            <a:noAutofit/>
          </a:bodyPr>
          <a:p>
            <a:pPr indent="457200" fontAlgn="auto">
              <a:lnSpc>
                <a:spcPct val="150000"/>
              </a:lnSpc>
            </a:pPr>
            <a:r>
              <a:rPr lang="zh-CN" altLang="en-US" sz="2400">
                <a:sym typeface="+mn-ea"/>
              </a:rPr>
              <a:t>夹具总图上标注公差值的原则是，在满足工件加工要求的前提下，尽量降低夹具的制造精度。</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1)直接影响工件加工情度的夹具公差δ</a:t>
            </a:r>
            <a:r>
              <a:rPr lang="zh-CN" altLang="en-US" sz="2400" baseline="-25000">
                <a:sym typeface="+mn-ea"/>
              </a:rPr>
              <a:t>J</a:t>
            </a:r>
            <a:r>
              <a:rPr lang="zh-CN" altLang="en-US" sz="2400">
                <a:sym typeface="+mn-ea"/>
              </a:rPr>
              <a:t> 。</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当夹具总图上标注的尺寸公差和位置公差直接影响工件的加工精度时，取夹具总图上的尺寸公差或位置公差为：</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en-US" altLang="zh-CN" sz="2400">
                <a:sym typeface="+mn-ea"/>
              </a:rPr>
              <a:t> </a:t>
            </a:r>
            <a:r>
              <a:rPr lang="zh-CN" altLang="en-US" sz="2400">
                <a:sym typeface="+mn-ea"/>
              </a:rPr>
              <a:t>δ</a:t>
            </a:r>
            <a:r>
              <a:rPr lang="zh-CN" altLang="en-US" sz="2400" baseline="-25000">
                <a:sym typeface="+mn-ea"/>
              </a:rPr>
              <a:t>J</a:t>
            </a:r>
            <a:r>
              <a:rPr lang="zh-CN" altLang="en-US" sz="2400">
                <a:sym typeface="+mn-ea"/>
              </a:rPr>
              <a:t>=（1/2-1/5）δ</a:t>
            </a:r>
            <a:r>
              <a:rPr lang="zh-CN" altLang="en-US" sz="2400" baseline="-25000">
                <a:sym typeface="+mn-ea"/>
              </a:rPr>
              <a:t>K</a:t>
            </a:r>
            <a:r>
              <a:rPr lang="zh-CN" altLang="en-US" sz="2400">
                <a:sym typeface="+mn-ea"/>
              </a:rPr>
              <a:t>。</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式中：δ</a:t>
            </a:r>
            <a:r>
              <a:rPr lang="zh-CN" altLang="en-US" sz="2400" baseline="-25000">
                <a:sym typeface="+mn-ea"/>
              </a:rPr>
              <a:t>K</a:t>
            </a:r>
            <a:r>
              <a:rPr lang="zh-CN" altLang="en-US" sz="2400">
                <a:sym typeface="+mn-ea"/>
              </a:rPr>
              <a:t>为与δ</a:t>
            </a:r>
            <a:r>
              <a:rPr lang="zh-CN" altLang="en-US" sz="2400" baseline="-25000">
                <a:sym typeface="+mn-ea"/>
              </a:rPr>
              <a:t>J</a:t>
            </a:r>
            <a:r>
              <a:rPr lang="zh-CN" altLang="en-US" sz="2400">
                <a:sym typeface="+mn-ea"/>
              </a:rPr>
              <a:t>相应的工件尺寸公差或位置公差。</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当工作批量大、加工精度低时，δ</a:t>
            </a:r>
            <a:r>
              <a:rPr lang="zh-CN" altLang="en-US" sz="2400" baseline="-25000">
                <a:sym typeface="+mn-ea"/>
              </a:rPr>
              <a:t>J</a:t>
            </a:r>
            <a:r>
              <a:rPr lang="zh-CN" altLang="en-US" sz="2400">
                <a:sym typeface="+mn-ea"/>
              </a:rPr>
              <a:t>取小值，因为这样可以延长夹具的使用寿命，又不增加夹具的制造难度；反之，取大值。</a:t>
            </a:r>
            <a:endParaRPr lang="zh-CN" altLang="en-US"/>
          </a:p>
        </p:txBody>
      </p:sp>
    </p:spTree>
    <p:custDataLst>
      <p:tags r:id="rId2"/>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79314" y="306279"/>
            <a:ext cx="7847330" cy="739140"/>
          </a:xfrm>
          <a:prstGeom prst="rect">
            <a:avLst/>
          </a:prstGeom>
        </p:spPr>
        <p:txBody>
          <a:bodyPr vert="horz" lIns="90000" tIns="46800" rIns="90000" bIns="46800" rtlCol="0" anchor="b" anchorCtr="0">
            <a:normAutofit fontScale="9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4. </a:t>
            </a:r>
            <a:r>
              <a:rPr lang="en-US" altLang="zh-CN">
                <a:latin typeface="Arial" panose="020B0604020202020204" pitchFamily="34" charset="0"/>
                <a:ea typeface="微软雅黑" panose="020B0503020204020204" charset="-122"/>
                <a:sym typeface="Arial" panose="020B0604020202020204" pitchFamily="34" charset="0"/>
              </a:rPr>
              <a:t>工件在夹具上加工的精度分析</a:t>
            </a:r>
            <a:endParaRPr lang="en-US" altLang="zh-CN">
              <a:latin typeface="Arial" panose="020B0604020202020204" pitchFamily="34" charset="0"/>
              <a:ea typeface="微软雅黑" panose="020B0503020204020204" charset="-122"/>
              <a:sym typeface="+mn-ea"/>
            </a:endParaRPr>
          </a:p>
        </p:txBody>
      </p:sp>
      <p:sp>
        <p:nvSpPr>
          <p:cNvPr id="4" name="文本框 3"/>
          <p:cNvSpPr txBox="1"/>
          <p:nvPr/>
        </p:nvSpPr>
        <p:spPr>
          <a:xfrm>
            <a:off x="1060450" y="1631950"/>
            <a:ext cx="10057765" cy="64516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en-US" altLang="zh-CN" sz="2400"/>
              <a:t>   </a:t>
            </a:r>
            <a:endParaRPr lang="en-US" altLang="zh-CN" sz="2400"/>
          </a:p>
        </p:txBody>
      </p:sp>
      <p:sp>
        <p:nvSpPr>
          <p:cNvPr id="2" name="文本框 1"/>
          <p:cNvSpPr txBox="1"/>
          <p:nvPr/>
        </p:nvSpPr>
        <p:spPr>
          <a:xfrm>
            <a:off x="676910" y="978535"/>
            <a:ext cx="6983095" cy="2919095"/>
          </a:xfrm>
          <a:prstGeom prst="rect">
            <a:avLst/>
          </a:prstGeom>
          <a:noFill/>
        </p:spPr>
        <p:txBody>
          <a:bodyPr wrap="square" rtlCol="0" anchor="t">
            <a:noAutofit/>
          </a:bodyPr>
          <a:p>
            <a:pPr indent="457200" fontAlgn="auto">
              <a:lnSpc>
                <a:spcPct val="150000"/>
              </a:lnSpc>
            </a:pPr>
            <a:r>
              <a:rPr lang="zh-CN" altLang="en-US" sz="2400">
                <a:sym typeface="+mn-ea"/>
              </a:rPr>
              <a:t>1）影响加工精度的因素</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用夹具装夹工件进行机械加工时，其工艺系统中影响工件加工精度的因素很多。有定位误差ΔD、对刀误差ΔT、夹具在机床上的安装误差ΔA和夹具误差ΔJ。在机械加工工艺系统中，影响加工精度的其他风素综合称为加工方法误ΔG。上述各项误差均导致刀具相对工件的位置不精确，从而形成总的加工误差∑Δ。如图3.2。</a:t>
            </a:r>
            <a:endParaRPr lang="zh-CN" altLang="en-US"/>
          </a:p>
        </p:txBody>
      </p:sp>
      <p:pic>
        <p:nvPicPr>
          <p:cNvPr id="5" name="图片 4"/>
          <p:cNvPicPr>
            <a:picLocks noChangeAspect="1"/>
          </p:cNvPicPr>
          <p:nvPr>
            <p:custDataLst>
              <p:tags r:id="rId2"/>
            </p:custDataLst>
          </p:nvPr>
        </p:nvPicPr>
        <p:blipFill>
          <a:blip r:embed="rId3"/>
          <a:stretch>
            <a:fillRect/>
          </a:stretch>
        </p:blipFill>
        <p:spPr>
          <a:xfrm>
            <a:off x="8304530" y="1372870"/>
            <a:ext cx="3162300" cy="4248150"/>
          </a:xfrm>
          <a:prstGeom prst="rect">
            <a:avLst/>
          </a:prstGeom>
        </p:spPr>
      </p:pic>
    </p:spTree>
    <p:custDataLst>
      <p:tags r:id="rId4"/>
    </p:custDataLst>
  </p:cSld>
  <p:clrMapOvr>
    <a:masterClrMapping/>
  </p:clrMapOvr>
</p:sld>
</file>

<file path=ppt/tags/tag1.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7471,&quot;width&quot;:5074}"/>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7.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29144"/>
  <p:tag name="KSO_WM_TEMPLATE_THUMBS_INDEX" val="1、6、7、8、9、11、13、16、17、18"/>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年度_x000B_工作总结汇报"/>
  <p:tag name="KSO_WM_UNIT_NOCLEAR" val="0"/>
  <p:tag name="KSO_WM_UNIT_VALUE" val="14"/>
  <p:tag name="KSO_WM_UNIT_TYPE" val="a"/>
  <p:tag name="KSO_WM_UNIT_INDEX" val="1"/>
</p:tagLst>
</file>

<file path=ppt/tags/tag109.xml><?xml version="1.0" encoding="utf-8"?>
<p:tagLst xmlns:p="http://schemas.openxmlformats.org/presentationml/2006/main">
  <p:tag name="KSO_WM_SLIDE_ID" val="custom20229144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29144"/>
  <p:tag name="KSO_WM_SLIDE_LAYOUT" val="a_f"/>
  <p:tag name="KSO_WM_SLIDE_LAYOUT_CNT" val="2_2"/>
  <p:tag name="KSO_WM_TEMPLATE_THUMBS_INDEX" val="1、6、7、8、9、11、13、16、17、18"/>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29144_8*d*1"/>
  <p:tag name="KSO_WM_TEMPLATE_CATEGORY" val="custom"/>
  <p:tag name="KSO_WM_TEMPLATE_INDEX" val="20229144"/>
  <p:tag name="KSO_WM_UNIT_LAYERLEVEL" val="1"/>
  <p:tag name="KSO_WM_TAG_VERSION" val="1.0"/>
  <p:tag name="KSO_WM_BEAUTIFY_FLAG" val="#wm#"/>
  <p:tag name="KSO_WM_UNIT_VALUE" val="1904*1299"/>
  <p:tag name="KSO_WM_UNIT_TYPE" val="d"/>
  <p:tag name="KSO_WM_UNIT_INDEX"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2"/>
  <p:tag name="KSO_WM_TEMPLATE_CATEGORY" val="custom"/>
  <p:tag name="KSO_WM_TEMPLATE_INDEX" val="20229144"/>
  <p:tag name="KSO_WM_UNIT_LAYERLEVEL" val="1"/>
  <p:tag name="KSO_WM_TAG_VERSION" val="1.0"/>
  <p:tag name="KSO_WM_BEAUTIFY_FLAG" val="#wm#"/>
  <p:tag name="KSO_WM_UNIT_TYPE" val="i"/>
  <p:tag name="KSO_WM_UNIT_INDEX"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3"/>
  <p:tag name="KSO_WM_TEMPLATE_CATEGORY" val="custom"/>
  <p:tag name="KSO_WM_TEMPLATE_INDEX" val="20229144"/>
  <p:tag name="KSO_WM_UNIT_LAYERLEVEL" val="1"/>
  <p:tag name="KSO_WM_TAG_VERSION" val="1.0"/>
  <p:tag name="KSO_WM_BEAUTIFY_FLAG" val="#wm#"/>
  <p:tag name="KSO_WM_UNIT_TYPE" val="i"/>
  <p:tag name="KSO_WM_UNIT_INDEX" val="3"/>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4"/>
  <p:tag name="KSO_WM_TEMPLATE_CATEGORY" val="custom"/>
  <p:tag name="KSO_WM_TEMPLATE_INDEX" val="20229144"/>
  <p:tag name="KSO_WM_UNIT_LAYERLEVEL" val="1"/>
  <p:tag name="KSO_WM_TAG_VERSION" val="1.0"/>
  <p:tag name="KSO_WM_BEAUTIFY_FLAG" val="#wm#"/>
  <p:tag name="KSO_WM_UNIT_TYPE" val="i"/>
  <p:tag name="KSO_WM_UNIT_INDEX" val="4"/>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f*1"/>
  <p:tag name="KSO_WM_TEMPLATE_CATEGORY" val="custom"/>
  <p:tag name="KSO_WM_TEMPLATE_INDEX" val="20229144"/>
  <p:tag name="KSO_WM_UNIT_LAYERLEVEL" val="1"/>
  <p:tag name="KSO_WM_TAG_VERSION" val="1.0"/>
  <p:tag name="KSO_WM_BEAUTIFY_FLAG" val="#wm#"/>
  <p:tag name="KSO_WM_UNIT_SUBTYPE" val="a"/>
  <p:tag name="KSO_WM_UNIT_PRESET_TEXT" val="您的正文已经经简明扼要，字字珠玑，但信息却千丝万缕、错综复杂，需要用更多的文字来表述；但请您尽可能提炼思想的精髓，否则容易造成观者的阅读压力，适得其反。"/>
  <p:tag name="KSO_WM_UNIT_NOCLEAR" val="0"/>
  <p:tag name="KSO_WM_UNIT_VALUE" val="135"/>
  <p:tag name="KSO_WM_UNIT_TYPE" val="f"/>
  <p:tag name="KSO_WM_UNIT_INDEX"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单击添加内容标题"/>
  <p:tag name="KSO_WM_UNIT_NOCLEAR" val="0"/>
  <p:tag name="KSO_WM_UNIT_VALUE" val="9"/>
  <p:tag name="KSO_WM_UNIT_TYPE" val="a"/>
  <p:tag name="KSO_WM_UNIT_INDEX"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2.xml><?xml version="1.0" encoding="utf-8"?>
<p:tagLst xmlns:p="http://schemas.openxmlformats.org/presentationml/2006/main">
  <p:tag name="KSO_WM_BEAUTIFY_FLAG" val="#wm#"/>
  <p:tag name="KSO_WM_TEMPLATE_CATEGORY" val="custom"/>
  <p:tag name="KSO_WM_TEMPLATE_INDEX" val="20229144"/>
  <p:tag name="KSO_WM_SLIDE_ID" val="custom20229144_8"/>
  <p:tag name="KSO_WM_TEMPLATE_SUBCATEGORY" val="0"/>
  <p:tag name="KSO_WM_TEMPLATE_MASTER_TYPE" val="1"/>
  <p:tag name="KSO_WM_TEMPLATE_COLOR_TYPE" val="1"/>
  <p:tag name="KSO_WM_SLIDE_ITEM_CNT" val="0"/>
  <p:tag name="KSO_WM_SLIDE_INDEX" val="8"/>
  <p:tag name="KSO_WM_TAG_VERSION" val="1.0"/>
  <p:tag name="KSO_WM_SLIDE_TYPE" val="text"/>
  <p:tag name="KSO_WM_SLIDE_SUBTYPE" val="picTxt"/>
  <p:tag name="KSO_WM_SLIDE_SIZE" val="916*541"/>
  <p:tag name="KSO_WM_SLIDE_POSITION" val="-10*0"/>
  <p:tag name="KSO_WM_SLIDE_LAYOUT" val="a_d_f"/>
  <p:tag name="KSO_WM_SLIDE_LAYOUT_CNT" val="1_1_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i*1"/>
  <p:tag name="KSO_WM_TEMPLATE_CATEGORY" val="custom"/>
  <p:tag name="KSO_WM_TEMPLATE_INDEX" val="20229144"/>
  <p:tag name="KSO_WM_UNIT_LAYERLEVEL" val="1"/>
  <p:tag name="KSO_WM_TAG_VERSION" val="1.0"/>
  <p:tag name="KSO_WM_BEAUTIFY_FLAG" val="#wm#"/>
  <p:tag name="KSO_WM_DIAGRAM_GROUP_CODE" val="l1-5"/>
  <p:tag name="KSO_WM_UNIT_TYPE" val="i"/>
  <p:tag name="KSO_WM_UNIT_INDEX" val="1"/>
  <p:tag name="KSO_WM_UNIT_FILL_FORE_SCHEMECOLOR_INDEX" val="5"/>
  <p:tag name="KSO_WM_UNIT_SHADOW_SCHEMECOLOR_INDEX" val="5"/>
  <p:tag name="KSO_WM_UNIT_TEXT_FILL_FORE_SCHEMECOLOR_INDEX" val="1"/>
  <p:tag name="KSO_WM_UNIT_TEXT_FILL_TYPE" val="1"/>
  <p:tag name="KSO_WM_UNIT_USESOURCEFORMAT_APPLY"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3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3_1"/>
  <p:tag name="KSO_WM_UNIT_FILL_FORE_SCHEMECOLOR_INDEX" val="5"/>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wm#"/>
  <p:tag name="KSO_WM_TEMPLATE_CATEGORY" val="custom"/>
  <p:tag name="KSO_WM_TEMPLATE_INDEX" val="20229144"/>
  <p:tag name="KSO_WM_SLIDE_ID" val="custom20229144_16"/>
  <p:tag name="KSO_WM_TEMPLATE_SUBCATEGORY" val="0"/>
  <p:tag name="KSO_WM_TEMPLATE_MASTER_TYPE" val="1"/>
  <p:tag name="KSO_WM_TEMPLATE_COLOR_TYPE" val="1"/>
  <p:tag name="KSO_WM_SLIDE_ITEM_CNT" val="4"/>
  <p:tag name="KSO_WM_SLIDE_INDEX" val="16"/>
  <p:tag name="KSO_WM_TAG_VERSION" val="1.0"/>
  <p:tag name="KSO_WM_SLIDE_TYPE" val="text"/>
  <p:tag name="KSO_WM_SLIDE_SUBTYPE" val="diag"/>
  <p:tag name="KSO_WM_SLIDE_SIZE" val="851.544*352.4"/>
  <p:tag name="KSO_WM_SLIDE_POSITION" val="59.45*130.5"/>
  <p:tag name="KSO_WM_DIAGRAM_GROUP_CODE" val="l1-5"/>
  <p:tag name="KSO_WM_SLIDE_DIAGTYPE" val="l"/>
  <p:tag name="KSO_WM_SLIDE_LAYOUT" val="a_l"/>
  <p:tag name="KSO_WM_SLIDE_LAYOUT_CNT" val="1_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a*1"/>
  <p:tag name="KSO_WM_TEMPLATE_CATEGORY" val="custom"/>
  <p:tag name="KSO_WM_TEMPLATE_INDEX" val="20229144"/>
  <p:tag name="KSO_WM_UNIT_LAYERLEVEL" val="1"/>
  <p:tag name="KSO_WM_TAG_VERSION" val="1.0"/>
  <p:tag name="KSO_WM_BEAUTIFY_FLAG" val="#wm#"/>
  <p:tag name="KSO_WM_UNIT_ISCONTENTSTITLE" val="1"/>
  <p:tag name="KSO_WM_UNIT_ISNUMDGMTITLE" val="0"/>
  <p:tag name="KSO_WM_UNIT_PRESET_TEXT" val="目 录"/>
  <p:tag name="KSO_WM_UNIT_NOCLEAR" val="1"/>
  <p:tag name="KSO_WM_UNIT_VALUE" val="2"/>
  <p:tag name="KSO_WM_DIAGRAM_GROUP_CODE" val="l1-1"/>
  <p:tag name="KSO_WM_UNIT_TYPE" val="a"/>
  <p:tag name="KSO_WM_UNIT_INDEX" val="1"/>
  <p:tag name="KSO_WM_UNIT_TEXT_FILL_FORE_SCHEMECOLOR_INDEX" val="5"/>
  <p:tag name="KSO_WM_UNIT_USESOURCEFORMAT_APPLY" val="1"/>
</p:tagLst>
</file>

<file path=ppt/tags/tag13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3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8.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9.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3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3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3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52.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53.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62.xml><?xml version="1.0" encoding="utf-8"?>
<p:tagLst xmlns:p="http://schemas.openxmlformats.org/presentationml/2006/main">
  <p:tag name="KSO_WM_BEAUTIFY_FLAG" val="#wm#"/>
  <p:tag name="KSO_WM_TEMPLATE_CATEGORY" val="custom"/>
  <p:tag name="KSO_WM_TEMPLATE_INDEX" val="20229144"/>
  <p:tag name="KSO_WM_SLIDE_ID" val="custom20229144_3"/>
  <p:tag name="KSO_WM_TEMPLATE_SUBCATEGORY" val="0"/>
  <p:tag name="KSO_WM_TEMPLATE_MASTER_TYPE" val="1"/>
  <p:tag name="KSO_WM_TEMPLATE_COLOR_TYPE" val="1"/>
  <p:tag name="KSO_WM_SLIDE_ITEM_CNT" val="3"/>
  <p:tag name="KSO_WM_SLIDE_INDEX" val="3"/>
  <p:tag name="KSO_WM_TAG_VERSION" val="1.0"/>
  <p:tag name="KSO_WM_SLIDE_TYPE" val="contents"/>
  <p:tag name="KSO_WM_SLIDE_SUBTYPE" val="diag"/>
  <p:tag name="KSO_WM_DIAGRAM_GROUP_CODE" val="l1-1"/>
  <p:tag name="KSO_WM_SLIDE_DIAGTYPE" val="l"/>
  <p:tag name="KSO_WM_SLIDE_LAYOUT" val="a_l"/>
  <p:tag name="KSO_WM_SLIDE_LAYOUT_CNT" val="1_1"/>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4.xml><?xml version="1.0" encoding="utf-8"?>
<p:tagLst xmlns:p="http://schemas.openxmlformats.org/presentationml/2006/main">
  <p:tag name="KSO_WM_BEAUTIFY_FLAG" val="#wm#"/>
  <p:tag name="KSO_WM_TEMPLATE_CATEGORY" val="custom"/>
  <p:tag name="KSO_WM_TEMPLATE_INDEX" val="20229144"/>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6.xml><?xml version="1.0" encoding="utf-8"?>
<p:tagLst xmlns:p="http://schemas.openxmlformats.org/presentationml/2006/main">
  <p:tag name="KSO_WM_BEAUTIFY_FLAG" val="#wm#"/>
  <p:tag name="KSO_WM_TEMPLATE_CATEGORY" val="custom"/>
  <p:tag name="KSO_WM_TEMPLATE_INDEX" val="20229144"/>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8.xml><?xml version="1.0" encoding="utf-8"?>
<p:tagLst xmlns:p="http://schemas.openxmlformats.org/presentationml/2006/main">
  <p:tag name="KSO_WM_BEAUTIFY_FLAG" val="#wm#"/>
  <p:tag name="KSO_WM_TEMPLATE_CATEGORY" val="custom"/>
  <p:tag name="KSO_WM_TEMPLATE_INDEX" val="20229144"/>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BEAUTIFY_FLAG" val="#wm#"/>
  <p:tag name="KSO_WM_TEMPLATE_CATEGORY" val="custom"/>
  <p:tag name="KSO_WM_TEMPLATE_INDEX" val="20229144"/>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2.xml><?xml version="1.0" encoding="utf-8"?>
<p:tagLst xmlns:p="http://schemas.openxmlformats.org/presentationml/2006/main">
  <p:tag name="KSO_WM_BEAUTIFY_FLAG" val=""/>
</p:tagLst>
</file>

<file path=ppt/tags/tag173.xml><?xml version="1.0" encoding="utf-8"?>
<p:tagLst xmlns:p="http://schemas.openxmlformats.org/presentationml/2006/main">
  <p:tag name="KSO_WM_BEAUTIFY_FLAG" val="#wm#"/>
  <p:tag name="KSO_WM_TEMPLATE_CATEGORY" val="custom"/>
  <p:tag name="KSO_WM_TEMPLATE_INDEX" val="20229144"/>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5.xml><?xml version="1.0" encoding="utf-8"?>
<p:tagLst xmlns:p="http://schemas.openxmlformats.org/presentationml/2006/main">
  <p:tag name="KSO_WM_BEAUTIFY_FLAG" val=""/>
</p:tagLst>
</file>

<file path=ppt/tags/tag176.xml><?xml version="1.0" encoding="utf-8"?>
<p:tagLst xmlns:p="http://schemas.openxmlformats.org/presentationml/2006/main">
  <p:tag name="KSO_WM_BEAUTIFY_FLAG" val="#wm#"/>
  <p:tag name="KSO_WM_TEMPLATE_CATEGORY" val="custom"/>
  <p:tag name="KSO_WM_TEMPLATE_INDEX" val="20229144"/>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Thanks _x000B_For Watching."/>
  <p:tag name="KSO_WM_UNIT_NOCLEAR" val="1"/>
  <p:tag name="KSO_WM_UNIT_TYPE" val="a"/>
  <p:tag name="KSO_WM_UNIT_INDEX" val="1"/>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b*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谢谢大家！"/>
  <p:tag name="KSO_WM_UNIT_NOCLEAR" val="0"/>
  <p:tag name="KSO_WM_UNIT_VALUE" val="8"/>
  <p:tag name="KSO_WM_UNIT_TYPE" val="b"/>
  <p:tag name="KSO_WM_UNIT_INDEX" val="1"/>
</p:tagLst>
</file>

<file path=ppt/tags/tag179.xml><?xml version="1.0" encoding="utf-8"?>
<p:tagLst xmlns:p="http://schemas.openxmlformats.org/presentationml/2006/main">
  <p:tag name="KSO_WM_BEAUTIFY_FLAG" val="#wm#"/>
  <p:tag name="KSO_WM_TEMPLATE_CATEGORY" val="custom"/>
  <p:tag name="KSO_WM_TEMPLATE_INDEX" val="20229144"/>
  <p:tag name="KSO_WM_SLIDE_ID" val="custom20229144_18"/>
  <p:tag name="KSO_WM_TEMPLATE_SUBCATEGORY" val="0"/>
  <p:tag name="KSO_WM_TEMPLATE_MASTER_TYPE" val="1"/>
  <p:tag name="KSO_WM_TEMPLATE_COLOR_TYPE" val="1"/>
  <p:tag name="KSO_WM_SLIDE_ITEM_CNT" val="0"/>
  <p:tag name="KSO_WM_SLIDE_INDEX" val="18"/>
  <p:tag name="KSO_WM_TAG_VERSION" val="1.0"/>
  <p:tag name="KSO_WM_SLIDE_TYPE" val="endPage"/>
  <p:tag name="KSO_WM_SLIDE_SUBTYPE" val="pureTxt"/>
  <p:tag name="KSO_WM_SLIDE_LAYOUT" val="a_b"/>
  <p:tag name="KSO_WM_SLIDE_LAYOUT_CNT" val="1_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commondata" val="eyJoZGlkIjoiYTlhOGExOGI1YjA1YTQ4N2EzZjM4NmQyZTQ1NDdlZTQifQ=="/>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5074,&quot;width&quot;:2218}"/>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6.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20229144主题">
      <a:dk1>
        <a:srgbClr val="000000"/>
      </a:dk1>
      <a:lt1>
        <a:srgbClr val="FFFFFF"/>
      </a:lt1>
      <a:dk2>
        <a:srgbClr val="EBEFFF"/>
      </a:dk2>
      <a:lt2>
        <a:srgbClr val="FFFFFF"/>
      </a:lt2>
      <a:accent1>
        <a:srgbClr val="2956FF"/>
      </a:accent1>
      <a:accent2>
        <a:srgbClr val="0FD374"/>
      </a:accent2>
      <a:accent3>
        <a:srgbClr val="FFD247"/>
      </a:accent3>
      <a:accent4>
        <a:srgbClr val="FF7429"/>
      </a:accent4>
      <a:accent5>
        <a:srgbClr val="F84949"/>
      </a:accent5>
      <a:accent6>
        <a:srgbClr val="8337FF"/>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1505</Words>
  <Application>WPS 演示</Application>
  <PresentationFormat>宽屏</PresentationFormat>
  <Paragraphs>118</Paragraphs>
  <Slides>11</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11</vt:i4>
      </vt:variant>
    </vt:vector>
  </HeadingPairs>
  <TitlesOfParts>
    <vt:vector size="23" baseType="lpstr">
      <vt:lpstr>Arial</vt:lpstr>
      <vt:lpstr>宋体</vt:lpstr>
      <vt:lpstr>Wingdings</vt:lpstr>
      <vt:lpstr>微软雅黑</vt:lpstr>
      <vt:lpstr>Arial</vt:lpstr>
      <vt:lpstr>Arial Black</vt:lpstr>
      <vt:lpstr>Bahnschrift</vt:lpstr>
      <vt:lpstr>黑体</vt:lpstr>
      <vt:lpstr>Arial Unicode MS</vt:lpstr>
      <vt:lpstr>Calibri</vt:lpstr>
      <vt:lpstr>华文琥珀</vt:lpstr>
      <vt:lpstr>2_Office 主题​​</vt:lpstr>
      <vt:lpstr>夹具设计项目教程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  For Watching.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123</dc:creator>
  <cp:lastModifiedBy></cp:lastModifiedBy>
  <cp:revision>14</cp:revision>
  <dcterms:created xsi:type="dcterms:W3CDTF">2023-08-09T12:44:00Z</dcterms:created>
  <dcterms:modified xsi:type="dcterms:W3CDTF">2025-01-09T04:22:09Z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FAE82C1EF2D74753B384302FC8C91CED_13</vt:lpwstr>
  </property>
  <property fmtid="{D5CDD505-2E9C-101B-9397-08002B2CF9AE}" pid="3" name="KSOProductBuildVer">
    <vt:lpwstr>2052-12.1.0.16250</vt:lpwstr>
  </property>
</Properties>
</file>